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7" r:id="rId2"/>
    <p:sldId id="298" r:id="rId3"/>
    <p:sldId id="328" r:id="rId4"/>
    <p:sldId id="365" r:id="rId5"/>
    <p:sldId id="352" r:id="rId6"/>
    <p:sldId id="387" r:id="rId7"/>
    <p:sldId id="302" r:id="rId8"/>
    <p:sldId id="303" r:id="rId9"/>
    <p:sldId id="366" r:id="rId10"/>
    <p:sldId id="264" r:id="rId11"/>
    <p:sldId id="327" r:id="rId12"/>
    <p:sldId id="388" r:id="rId13"/>
    <p:sldId id="321" r:id="rId14"/>
    <p:sldId id="274" r:id="rId15"/>
    <p:sldId id="313" r:id="rId16"/>
    <p:sldId id="362" r:id="rId17"/>
    <p:sldId id="315" r:id="rId18"/>
    <p:sldId id="316" r:id="rId19"/>
    <p:sldId id="318" r:id="rId20"/>
    <p:sldId id="363" r:id="rId21"/>
    <p:sldId id="323" r:id="rId22"/>
    <p:sldId id="326" r:id="rId23"/>
    <p:sldId id="367" r:id="rId24"/>
    <p:sldId id="276" r:id="rId25"/>
    <p:sldId id="409" r:id="rId2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2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官僚机构臃肿，受贿、好大喜功。图片</a:t>
            </a:r>
            <a:r>
              <a:rPr lang="zh-CN" altLang="en-US" u="heavy"/>
              <a:t>注意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说到闭关锁国，大家一定要注意历史名词的解释要严谨准确。象闭关锁国政策，它其实并不是字面上说的完全断绝同外国的往来，而是一种严厉限制的对外政策，这个政策的形成是经历了一个过程的，读屏幕，由此可见，闭关锁国不是关上玻璃窗，而是关上纱窗，还是有室外的风刮进来的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那么这个政策，我们怎样去评价呢？有这样两种截然不同的观点，现在请同学们进行探究。</a:t>
            </a:r>
            <a:r>
              <a:rPr lang="en-US" altLang="zh-CN" dirty="0"/>
              <a:t>……</a:t>
            </a:r>
            <a:r>
              <a:rPr lang="zh-CN" altLang="en-US" dirty="0"/>
              <a:t>闭关锁国导致落后，所以，今天我们国家才采取了什么对外政策呢？对，就是对外开放政策，因为闭关锁国导致落后，所以只有开放才是强国之路。同学们，今天我们学习了清朝君主专制强化的内外措施，皇帝的权利从各个方面都得到了强化，那么这对中国而言到底是好事还是坏事呢？这个你说了不算，我说了也不算，材料说了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同学们，以史为鉴，今天的中国吸取了清朝的教训，走上了开放强国之路；实行民主法治，依法治国，最终取得了举世瞩目的成就，让每一个中国人都发自内心的感叹：厉害了，我的国！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dirty="0"/>
              <a:t>南书房原是康熙帝读书的地方，因其地处皇帝办公的乾清宫的西南而得名。南书房是康熙朝设立的，是康熙皇帝为加强皇权、巩固清朝统治而设置的宫廷御用机要秘书机构。康熙十六年（</a:t>
            </a:r>
            <a:r>
              <a:rPr lang="en-US" altLang="zh-CN" sz="1300" dirty="0"/>
              <a:t>1677</a:t>
            </a:r>
            <a:r>
              <a:rPr lang="zh-CN" altLang="en-US" sz="1300" dirty="0"/>
              <a:t>年），开始选拔翰林等官员到南书房值班，随时接受皇帝的咨询，或处理各种文书。南书房行走，就是指原来有翰林一职，而被派到南书房中去执勤。凡入值南书房的翰林，其正式官衔，称为</a:t>
            </a:r>
            <a:r>
              <a:rPr lang="en-US" altLang="zh-CN" sz="1300" dirty="0"/>
              <a:t>"</a:t>
            </a:r>
            <a:r>
              <a:rPr lang="zh-CN" altLang="en-US" sz="1300" dirty="0"/>
              <a:t>南书房翰林</a:t>
            </a:r>
            <a:r>
              <a:rPr lang="en-US" altLang="zh-CN" sz="1300" dirty="0"/>
              <a:t>"</a:t>
            </a:r>
            <a:r>
              <a:rPr lang="zh-CN" altLang="en-US" sz="1300" dirty="0"/>
              <a:t>，也叫</a:t>
            </a:r>
            <a:r>
              <a:rPr lang="en-US" altLang="zh-CN" sz="1300" dirty="0"/>
              <a:t>"</a:t>
            </a:r>
            <a:r>
              <a:rPr lang="zh-CN" altLang="en-US" sz="1300" dirty="0"/>
              <a:t>南书房行走</a:t>
            </a:r>
            <a:r>
              <a:rPr lang="en-US" altLang="zh-CN" sz="1300" dirty="0"/>
              <a:t>"</a:t>
            </a:r>
            <a:r>
              <a:rPr lang="zh-CN" altLang="en-US" sz="1300" dirty="0"/>
              <a:t>。</a:t>
            </a:r>
            <a:endParaRPr lang="en-US" altLang="zh-CN" sz="1300" dirty="0"/>
          </a:p>
          <a:p>
            <a:r>
              <a:rPr lang="zh-CN" altLang="en-US" sz="1300" dirty="0"/>
              <a:t>南书房行走，就是康熙皇帝的清秘近臣，在清廷诸大臣中的地位尤为显赫。关于南书房创设的目的，据史书记载，康熙皇帝打算设置南书房时说</a:t>
            </a:r>
            <a:r>
              <a:rPr lang="en-US" altLang="zh-CN" sz="1300" dirty="0"/>
              <a:t>:“</a:t>
            </a:r>
            <a:r>
              <a:rPr lang="zh-CN" altLang="en-US" sz="1300" dirty="0"/>
              <a:t>朕不时观书写字，近侍内并无博学善书者，以致讲论不能应对。今欲于翰林内选择二员，常侍左右，讲究文义。”</a:t>
            </a:r>
            <a:r>
              <a:rPr lang="en-US" altLang="zh-CN" sz="1300" dirty="0"/>
              <a:t>《</a:t>
            </a:r>
            <a:r>
              <a:rPr lang="zh-CN" altLang="en-US" sz="1300" dirty="0"/>
              <a:t>东华录</a:t>
            </a:r>
            <a:r>
              <a:rPr lang="en-US" altLang="zh-CN" sz="1300" dirty="0"/>
              <a:t>》</a:t>
            </a:r>
            <a:r>
              <a:rPr lang="zh-CN" altLang="en-US" sz="1300" dirty="0"/>
              <a:t>载，康熙十六年</a:t>
            </a:r>
            <a:r>
              <a:rPr lang="en-US" altLang="zh-CN" sz="1300" dirty="0"/>
              <a:t>(1677)</a:t>
            </a:r>
            <a:r>
              <a:rPr lang="zh-CN" altLang="en-US" sz="1300" dirty="0"/>
              <a:t>十月“始设南书房，简侍讲学士张英、中书高士奇等入直，以备顾问”。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F9E25-083C-4D42-AE6E-692201CF85E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那么这个担心，皇帝是怎么解决的呢，对了，就是大兴文字狱（板书），大家来看这个表格，你能从中看出文字狱的危害是什么吗？好，纪晓岚同学从明史案和徐俊案里，看到了文字狱摧残了人才，从百姓不语中看到了文字狱禁锢了人们的思想，我再给他补充一点啊，那就是没有人才，大家都惊恐不语，这个社会怎么样？对，万马齐喑究可哀，阻碍了社会进步。奥，有位同学有疑问了，龚自珍同学问，为什么康雍乾三朝是公认的盛世，还要大兴文字狱？其实正因为是盛世，才说明皇帝权利很大，如果说军机处是皇帝政治方面权利大的话，那么文字狱就是思想文化方面皇帝权利的强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F9E25-083C-4D42-AE6E-692201CF85E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F9E25-083C-4D42-AE6E-692201CF85E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《四库全书》开馆以后，乾隆帝终于将禁书真意和盘托出，乾隆三十九年八月，他质问内外大臣：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乃各省进到书籍不下万余种，并不见奏及稍有忌讳之书。岂有裒集如此遗书，竟无一违碍字迹之理！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乾隆三十九年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文字狱进行的同时，皇帝还采取了一系列的文焕专制政策（板书）这个政策可以简单的概括为三部曲，即编书禁书和毁书，这样，皇帝就通过政治思想文化三个方面加强了内部的君主专制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组织语言详细一点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增加解释，比如和珅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6" Type="http://schemas.openxmlformats.org/officeDocument/2006/relationships/image" Target="../media/image6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microsoft.com/office/2007/relationships/hdphoto" Target="../media/hdphoto2.wdp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8662"/>
            <a:ext cx="1314451" cy="544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9039">
            <a:off x="8977208" y="-1666833"/>
            <a:ext cx="2727403" cy="4498848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2417298" y="3262077"/>
            <a:ext cx="7011669" cy="564897"/>
          </a:xfrm>
          <a:prstGeom prst="rect">
            <a:avLst/>
          </a:prstGeom>
          <a:noFill/>
        </p:spPr>
        <p:txBody>
          <a:bodyPr wrap="square" lIns="51433" tIns="25717" rIns="51433" bIns="25717" rtlCol="0">
            <a:spAutoFit/>
          </a:bodyPr>
          <a:lstStyle/>
          <a:p>
            <a:pPr algn="ctr">
              <a:lnSpc>
                <a:spcPts val="3975"/>
              </a:lnSpc>
            </a:pPr>
            <a:r>
              <a:rPr kumimoji="1"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kumimoji="1"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kumimoji="1"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课  清朝君主专制的强化</a:t>
            </a:r>
          </a:p>
        </p:txBody>
      </p:sp>
      <p:sp>
        <p:nvSpPr>
          <p:cNvPr id="6" name="矩形 5"/>
          <p:cNvSpPr/>
          <p:nvPr/>
        </p:nvSpPr>
        <p:spPr>
          <a:xfrm>
            <a:off x="1579733" y="1364368"/>
            <a:ext cx="86868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lnSpc>
                <a:spcPct val="125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prstClr val="black"/>
                </a:solidFill>
                <a:latin typeface="宋体" panose="02010600030101010101" pitchFamily="2" charset="-122"/>
                <a:ea typeface="等线" panose="02010600030101010101" pitchFamily="2" charset="-122"/>
              </a:rPr>
              <a:t>初中历史  七年级</a:t>
            </a: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en-US" altLang="zh-CN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algn="ctr" defTabSz="431800">
              <a:spcBef>
                <a:spcPct val="0"/>
              </a:spcBef>
            </a:pPr>
            <a:endParaRPr lang="zh-CN" altLang="en-US" sz="3200" b="1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87" name="Group 7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59510" y="1430655"/>
          <a:ext cx="9291320" cy="5120513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325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案名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是由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株连人数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2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庄廷珑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《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明史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》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有攻击清朝统治者的语句，还使用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南明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的年号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 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70~120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人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戴名世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《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南山集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》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使用南明年号，同情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南明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政权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300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多人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7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胡中藻案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因诗“一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把心肠论浊清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”被指侮辱清朝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株连族人祸及师友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99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徐骏案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因诗“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明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月有情还顾我，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清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风无意不留人”被指侮辱清朝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斩首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查嗣庭案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考题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维民所止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被指有辱圣上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rPr>
                        <a:t>抄家，死于狱中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对角圆角矩形 15"/>
          <p:cNvSpPr/>
          <p:nvPr/>
        </p:nvSpPr>
        <p:spPr>
          <a:xfrm>
            <a:off x="2244192" y="1961160"/>
            <a:ext cx="7574872" cy="1081087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800" b="1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1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）文字狱：指统治者故意从作者的诗文中摘取字句，罗织罪状所造成的冤狱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35395" y="220345"/>
            <a:ext cx="514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、文字狱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125730" y="0"/>
            <a:ext cx="6272530" cy="865505"/>
            <a:chOff x="1888" y="3359"/>
            <a:chExt cx="9878" cy="1363"/>
          </a:xfrm>
        </p:grpSpPr>
        <p:pic>
          <p:nvPicPr>
            <p:cNvPr id="12" name="图片 11" descr="16086647-c5e1407600c86408e6c8a630e4c46567-3.jpg"/>
            <p:cNvPicPr>
              <a:picLocks noChangeAspect="1"/>
            </p:cNvPicPr>
            <p:nvPr/>
          </p:nvPicPr>
          <p:blipFill>
            <a:blip r:embed="rId4" cstate="print"/>
            <a:srcRect l="2426" t="41763" b="33594"/>
            <a:stretch>
              <a:fillRect/>
            </a:stretch>
          </p:blipFill>
          <p:spPr>
            <a:xfrm>
              <a:off x="1888" y="3359"/>
              <a:ext cx="9878" cy="1363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3364" y="3484"/>
              <a:ext cx="6927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4000" dirty="0">
                  <a:solidFill>
                    <a:schemeClr val="bg1"/>
                  </a:solidFill>
                </a:rPr>
                <a:t>思想禁锢万马齐喑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/>
          <p:cNvSpPr txBox="1"/>
          <p:nvPr/>
        </p:nvSpPr>
        <p:spPr>
          <a:xfrm>
            <a:off x="412750" y="3382645"/>
            <a:ext cx="7440930" cy="1000125"/>
          </a:xfrm>
          <a:prstGeom prst="rect">
            <a:avLst/>
          </a:prstGeom>
          <a:solidFill>
            <a:srgbClr val="FBE5D6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/>
            </a:defPPr>
            <a:lvl1pPr algn="ctr">
              <a:defRPr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dirty="0"/>
              <a:t>思考：清朝大兴文字狱的目的是什么？ 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471" y1="14133" x2="24132" y2="89867"/>
                        <a14:foregroundMark x1="8926" y1="90933" x2="33388" y2="89867"/>
                        <a14:foregroundMark x1="20165" y1="38667" x2="22810" y2="17333"/>
                        <a14:foregroundMark x1="23471" y1="12000" x2="28099" y2="14133"/>
                        <a14:foregroundMark x1="7603" y1="88800" x2="17521" y2="88800"/>
                        <a14:foregroundMark x1="39339" y1="32267" x2="55207" y2="39733"/>
                        <a14:foregroundMark x1="38017" y1="44000" x2="93554" y2="57867"/>
                        <a14:foregroundMark x1="76364" y1="37600" x2="80331" y2="48267"/>
                        <a14:foregroundMark x1="67769" y1="37600" x2="75041" y2="42933"/>
                        <a14:foregroundMark x1="43306" y1="31200" x2="54545" y2="28000"/>
                        <a14:foregroundMark x1="41322" y1="86667" x2="53884" y2="86667"/>
                        <a14:foregroundMark x1="79669" y1="93067" x2="59174" y2="64267"/>
                        <a14:foregroundMark x1="40000" y1="72800" x2="59835" y2="62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565" y="3501608"/>
            <a:ext cx="4181580" cy="259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云形标注 26"/>
          <p:cNvSpPr/>
          <p:nvPr/>
        </p:nvSpPr>
        <p:spPr>
          <a:xfrm>
            <a:off x="8338929" y="830194"/>
            <a:ext cx="2880320" cy="2046487"/>
          </a:xfrm>
          <a:prstGeom prst="cloudCallout">
            <a:avLst>
              <a:gd name="adj1" fmla="val -61473"/>
              <a:gd name="adj2" fmla="val 6643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特点：</a:t>
            </a:r>
            <a:endParaRPr lang="en-US" altLang="zh-CN" sz="3600" b="1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规模大，次数多</a:t>
            </a:r>
          </a:p>
        </p:txBody>
      </p:sp>
      <p:sp>
        <p:nvSpPr>
          <p:cNvPr id="28" name="文本框 19"/>
          <p:cNvSpPr txBox="1"/>
          <p:nvPr/>
        </p:nvSpPr>
        <p:spPr>
          <a:xfrm>
            <a:off x="546735" y="4594225"/>
            <a:ext cx="6590665" cy="11785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321" tIns="35662" rIns="71321" bIns="35662">
            <a:spAutoFit/>
          </a:bodyPr>
          <a:lstStyle/>
          <a:p>
            <a:pPr defTabSz="7131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noProof="1">
                <a:solidFill>
                  <a:srgbClr val="00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目的：从思想领域严密控制知识分子。</a:t>
            </a:r>
          </a:p>
        </p:txBody>
      </p:sp>
      <p:sp>
        <p:nvSpPr>
          <p:cNvPr id="7" name="AutoShape 4"/>
          <p:cNvSpPr/>
          <p:nvPr/>
        </p:nvSpPr>
        <p:spPr>
          <a:xfrm>
            <a:off x="412489" y="-52"/>
            <a:ext cx="7561263" cy="3171825"/>
          </a:xfrm>
          <a:prstGeom prst="horizontalScroll">
            <a:avLst>
              <a:gd name="adj" fmla="val 12500"/>
            </a:avLst>
          </a:prstGeom>
          <a:noFill/>
          <a:ln w="9525" cap="flat" cmpd="sng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据统计：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顺治帝兴文字狱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次，康熙帝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次，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雍正帝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次，乾隆帝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3600" b="1" dirty="0">
                <a:solidFill>
                  <a:srgbClr val="336600"/>
                </a:solidFill>
                <a:latin typeface="微软雅黑" panose="020B0503020204020204" charset="-122"/>
                <a:ea typeface="微软雅黑" panose="020B0503020204020204" charset="-122"/>
              </a:rPr>
              <a:t>次。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7" grpId="0" bldLvl="0" animBg="1"/>
      <p:bldP spid="28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349250" y="152400"/>
            <a:ext cx="11842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阅读下列材料，结合教材</a:t>
            </a:r>
            <a:r>
              <a:rPr lang="en-US" altLang="zh-CN" sz="36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P102</a:t>
            </a:r>
            <a:r>
              <a:rPr lang="zh-CN" altLang="en-US" sz="36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最后一段，指出文字狱产生了怎样的危害？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820" y="1474470"/>
            <a:ext cx="11842750" cy="2651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材料一：今之文人，一涉笔唯恐触碍于</a:t>
            </a:r>
            <a:r>
              <a:rPr lang="zh-CN" altLang="en-US" sz="3200" b="1" kern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天下国家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人情望风看景，未必太甚</a:t>
            </a:r>
            <a:r>
              <a:rPr lang="en-US" altLang="zh-CN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</a:t>
            </a:r>
            <a:r>
              <a:rPr lang="zh-CN" altLang="en-US" sz="3200" b="1" kern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刚正之气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，长柔媚之风。此与世道人心，实有关系。                         </a:t>
            </a:r>
            <a:r>
              <a:rPr lang="en-US" altLang="zh-CN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李祖陶</a:t>
            </a:r>
            <a:r>
              <a:rPr lang="en-US" altLang="zh-CN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迈堂文集</a:t>
            </a:r>
            <a:r>
              <a:rPr lang="en-US" altLang="zh-CN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材料二：在清朝残酷的文化压迫下</a:t>
            </a:r>
            <a:r>
              <a:rPr lang="zh-CN" altLang="en-US" sz="3200" b="1" kern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中华文化受到严重的摧残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。雍正十一年，清政府下诏征举士人，谁知</a:t>
            </a:r>
            <a:r>
              <a:rPr lang="zh-CN" altLang="en-US" sz="3200" b="1" kern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相应寥寥</a:t>
            </a:r>
            <a:r>
              <a:rPr lang="zh-CN" altLang="en-US" sz="3200" b="1" kern="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，只得作罢。</a:t>
            </a:r>
            <a:endParaRPr lang="zh-CN" altLang="en-US" sz="3200"/>
          </a:p>
        </p:txBody>
      </p:sp>
      <p:grpSp>
        <p:nvGrpSpPr>
          <p:cNvPr id="29" name="组合 28"/>
          <p:cNvGrpSpPr/>
          <p:nvPr/>
        </p:nvGrpSpPr>
        <p:grpSpPr>
          <a:xfrm>
            <a:off x="1898556" y="4286256"/>
            <a:ext cx="7439025" cy="857256"/>
            <a:chOff x="1517532" y="4143380"/>
            <a:chExt cx="7439025" cy="857256"/>
          </a:xfrm>
        </p:grpSpPr>
        <p:sp>
          <p:nvSpPr>
            <p:cNvPr id="14" name="内容占位符 5"/>
            <p:cNvSpPr txBox="1"/>
            <p:nvPr/>
          </p:nvSpPr>
          <p:spPr>
            <a:xfrm>
              <a:off x="1517532" y="4162239"/>
              <a:ext cx="7439025" cy="5715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造成了社会恐怖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428860" y="4143380"/>
              <a:ext cx="1214445" cy="857256"/>
              <a:chOff x="2592485" y="1117474"/>
              <a:chExt cx="1684623" cy="138624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2485" y="1117474"/>
                <a:ext cx="1684623" cy="1386240"/>
              </a:xfrm>
              <a:prstGeom prst="rect">
                <a:avLst/>
              </a:prstGeom>
            </p:spPr>
          </p:pic>
          <p:sp>
            <p:nvSpPr>
              <p:cNvPr id="16" name="文本框 5"/>
              <p:cNvSpPr txBox="1"/>
              <p:nvPr/>
            </p:nvSpPr>
            <p:spPr>
              <a:xfrm>
                <a:off x="3195933" y="1444171"/>
                <a:ext cx="461665" cy="6448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壹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952860" y="5046800"/>
            <a:ext cx="6336751" cy="811092"/>
            <a:chOff x="2428860" y="5046800"/>
            <a:chExt cx="6336751" cy="811092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8860" y="5072074"/>
              <a:ext cx="1285884" cy="785818"/>
              <a:chOff x="6213799" y="1117474"/>
              <a:chExt cx="1684623" cy="138624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3799" y="1117474"/>
                <a:ext cx="1684623" cy="1386240"/>
              </a:xfrm>
              <a:prstGeom prst="rect">
                <a:avLst/>
              </a:prstGeom>
            </p:spPr>
          </p:pic>
          <p:sp>
            <p:nvSpPr>
              <p:cNvPr id="19" name="文本框 8"/>
              <p:cNvSpPr txBox="1"/>
              <p:nvPr/>
            </p:nvSpPr>
            <p:spPr>
              <a:xfrm>
                <a:off x="6823881" y="1436914"/>
                <a:ext cx="464457" cy="70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贰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3715831" y="5046800"/>
              <a:ext cx="504978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摧残了人才</a:t>
              </a:r>
              <a:r>
                <a:rPr lang="en-US" altLang="zh-CN" sz="3600" b="1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,</a:t>
              </a:r>
              <a:r>
                <a:rPr lang="zh-CN" altLang="en-US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禁锢了思想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95868" y="5715016"/>
            <a:ext cx="4601333" cy="915259"/>
            <a:chOff x="2428860" y="5942741"/>
            <a:chExt cx="4601333" cy="915259"/>
          </a:xfrm>
        </p:grpSpPr>
        <p:grpSp>
          <p:nvGrpSpPr>
            <p:cNvPr id="7" name="组合 6"/>
            <p:cNvGrpSpPr/>
            <p:nvPr/>
          </p:nvGrpSpPr>
          <p:grpSpPr>
            <a:xfrm>
              <a:off x="2428860" y="5942741"/>
              <a:ext cx="1334382" cy="915259"/>
              <a:chOff x="6174379" y="4714884"/>
              <a:chExt cx="1334382" cy="91525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4379" y="4714884"/>
                <a:ext cx="1255141" cy="915259"/>
              </a:xfrm>
              <a:prstGeom prst="rect">
                <a:avLst/>
              </a:prstGeom>
            </p:spPr>
          </p:pic>
          <p:sp>
            <p:nvSpPr>
              <p:cNvPr id="24" name="文本框 11"/>
              <p:cNvSpPr txBox="1"/>
              <p:nvPr/>
            </p:nvSpPr>
            <p:spPr>
              <a:xfrm>
                <a:off x="6643702" y="4929198"/>
                <a:ext cx="865059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叁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602652" y="6010662"/>
              <a:ext cx="34275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阻碍了社会进步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5371181" y="2068443"/>
            <a:ext cx="1580514" cy="1381782"/>
          </a:xfrm>
          <a:custGeom>
            <a:avLst/>
            <a:gdLst>
              <a:gd name="connsiteX0" fmla="*/ 846000 w 1935348"/>
              <a:gd name="connsiteY0" fmla="*/ 0 h 1692000"/>
              <a:gd name="connsiteX1" fmla="*/ 1625517 w 1935348"/>
              <a:gd name="connsiteY1" fmla="*/ 516699 h 1692000"/>
              <a:gd name="connsiteX2" fmla="*/ 1666369 w 1935348"/>
              <a:gd name="connsiteY2" fmla="*/ 648300 h 1692000"/>
              <a:gd name="connsiteX3" fmla="*/ 1935348 w 1935348"/>
              <a:gd name="connsiteY3" fmla="*/ 846000 h 1692000"/>
              <a:gd name="connsiteX4" fmla="*/ 1666369 w 1935348"/>
              <a:gd name="connsiteY4" fmla="*/ 1043699 h 1692000"/>
              <a:gd name="connsiteX5" fmla="*/ 1625517 w 1935348"/>
              <a:gd name="connsiteY5" fmla="*/ 1175302 h 1692000"/>
              <a:gd name="connsiteX6" fmla="*/ 846000 w 1935348"/>
              <a:gd name="connsiteY6" fmla="*/ 1692000 h 1692000"/>
              <a:gd name="connsiteX7" fmla="*/ 0 w 1935348"/>
              <a:gd name="connsiteY7" fmla="*/ 846000 h 1692000"/>
              <a:gd name="connsiteX8" fmla="*/ 846000 w 1935348"/>
              <a:gd name="connsiteY8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5348" h="1692000">
                <a:moveTo>
                  <a:pt x="846000" y="0"/>
                </a:moveTo>
                <a:cubicBezTo>
                  <a:pt x="1196425" y="0"/>
                  <a:pt x="1497088" y="213057"/>
                  <a:pt x="1625517" y="516699"/>
                </a:cubicBezTo>
                <a:lnTo>
                  <a:pt x="1666369" y="648300"/>
                </a:lnTo>
                <a:lnTo>
                  <a:pt x="1935348" y="846000"/>
                </a:lnTo>
                <a:lnTo>
                  <a:pt x="1666369" y="1043699"/>
                </a:lnTo>
                <a:lnTo>
                  <a:pt x="1625517" y="1175302"/>
                </a:lnTo>
                <a:cubicBezTo>
                  <a:pt x="1497088" y="1478944"/>
                  <a:pt x="1196425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10" name="任意多边形 9"/>
          <p:cNvSpPr>
            <a:spLocks noChangeAspect="1"/>
          </p:cNvSpPr>
          <p:nvPr/>
        </p:nvSpPr>
        <p:spPr>
          <a:xfrm rot="10800000">
            <a:off x="5185972" y="4267946"/>
            <a:ext cx="1580514" cy="1381782"/>
          </a:xfrm>
          <a:custGeom>
            <a:avLst/>
            <a:gdLst>
              <a:gd name="connsiteX0" fmla="*/ 846000 w 1935348"/>
              <a:gd name="connsiteY0" fmla="*/ 0 h 1692000"/>
              <a:gd name="connsiteX1" fmla="*/ 1625517 w 1935348"/>
              <a:gd name="connsiteY1" fmla="*/ 516699 h 1692000"/>
              <a:gd name="connsiteX2" fmla="*/ 1666369 w 1935348"/>
              <a:gd name="connsiteY2" fmla="*/ 648300 h 1692000"/>
              <a:gd name="connsiteX3" fmla="*/ 1935348 w 1935348"/>
              <a:gd name="connsiteY3" fmla="*/ 846000 h 1692000"/>
              <a:gd name="connsiteX4" fmla="*/ 1666369 w 1935348"/>
              <a:gd name="connsiteY4" fmla="*/ 1043699 h 1692000"/>
              <a:gd name="connsiteX5" fmla="*/ 1625517 w 1935348"/>
              <a:gd name="connsiteY5" fmla="*/ 1175302 h 1692000"/>
              <a:gd name="connsiteX6" fmla="*/ 846000 w 1935348"/>
              <a:gd name="connsiteY6" fmla="*/ 1692000 h 1692000"/>
              <a:gd name="connsiteX7" fmla="*/ 0 w 1935348"/>
              <a:gd name="connsiteY7" fmla="*/ 846000 h 1692000"/>
              <a:gd name="connsiteX8" fmla="*/ 846000 w 1935348"/>
              <a:gd name="connsiteY8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5348" h="1692000">
                <a:moveTo>
                  <a:pt x="846000" y="0"/>
                </a:moveTo>
                <a:cubicBezTo>
                  <a:pt x="1196425" y="0"/>
                  <a:pt x="1497088" y="213057"/>
                  <a:pt x="1625517" y="516699"/>
                </a:cubicBezTo>
                <a:lnTo>
                  <a:pt x="1666369" y="648300"/>
                </a:lnTo>
                <a:lnTo>
                  <a:pt x="1935348" y="846000"/>
                </a:lnTo>
                <a:lnTo>
                  <a:pt x="1666369" y="1043699"/>
                </a:lnTo>
                <a:lnTo>
                  <a:pt x="1625517" y="1175302"/>
                </a:lnTo>
                <a:cubicBezTo>
                  <a:pt x="1497088" y="1478944"/>
                  <a:pt x="1196425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任意多边形 12"/>
          <p:cNvSpPr/>
          <p:nvPr/>
        </p:nvSpPr>
        <p:spPr>
          <a:xfrm flipV="1">
            <a:off x="7039282" y="2691337"/>
            <a:ext cx="881989" cy="63264"/>
          </a:xfrm>
          <a:custGeom>
            <a:avLst/>
            <a:gdLst>
              <a:gd name="connsiteX0" fmla="*/ 3419475 w 3419475"/>
              <a:gd name="connsiteY0" fmla="*/ 0 h 0"/>
              <a:gd name="connsiteX1" fmla="*/ 0 w 34194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9475">
                <a:moveTo>
                  <a:pt x="341947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693FB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 fontScale="25000" lnSpcReduction="20000"/>
          </a:bodyPr>
          <a:lstStyle/>
          <a:p>
            <a:pPr algn="ctr"/>
            <a:endParaRPr lang="zh-CN" altLang="en-US" sz="1350"/>
          </a:p>
        </p:txBody>
      </p:sp>
      <p:sp>
        <p:nvSpPr>
          <p:cNvPr id="17" name="任意多边形 16"/>
          <p:cNvSpPr/>
          <p:nvPr/>
        </p:nvSpPr>
        <p:spPr>
          <a:xfrm flipV="1">
            <a:off x="4199760" y="4907617"/>
            <a:ext cx="881989" cy="63264"/>
          </a:xfrm>
          <a:custGeom>
            <a:avLst/>
            <a:gdLst>
              <a:gd name="connsiteX0" fmla="*/ 3419475 w 3419475"/>
              <a:gd name="connsiteY0" fmla="*/ 0 h 0"/>
              <a:gd name="connsiteX1" fmla="*/ 0 w 34194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9475">
                <a:moveTo>
                  <a:pt x="341947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9E9E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 fontScale="25000" lnSpcReduction="20000"/>
          </a:bodyPr>
          <a:lstStyle/>
          <a:p>
            <a:pPr algn="ctr"/>
            <a:endParaRPr lang="zh-CN" altLang="en-US" sz="1350"/>
          </a:p>
        </p:txBody>
      </p:sp>
      <p:grpSp>
        <p:nvGrpSpPr>
          <p:cNvPr id="5" name="组合 20"/>
          <p:cNvGrpSpPr/>
          <p:nvPr/>
        </p:nvGrpSpPr>
        <p:grpSpPr>
          <a:xfrm>
            <a:off x="5904544" y="4837995"/>
            <a:ext cx="381358" cy="364724"/>
            <a:chOff x="1004888" y="993775"/>
            <a:chExt cx="2438400" cy="2332038"/>
          </a:xfrm>
          <a:solidFill>
            <a:srgbClr val="3F3F40"/>
          </a:solidFill>
          <a:effectLst/>
        </p:grpSpPr>
        <p:sp>
          <p:nvSpPr>
            <p:cNvPr id="22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5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27"/>
          <p:cNvGrpSpPr>
            <a:grpSpLocks noChangeAspect="1"/>
          </p:cNvGrpSpPr>
          <p:nvPr/>
        </p:nvGrpSpPr>
        <p:grpSpPr>
          <a:xfrm>
            <a:off x="5890115" y="2458939"/>
            <a:ext cx="372502" cy="421312"/>
            <a:chOff x="4994016" y="4872553"/>
            <a:chExt cx="406394" cy="459644"/>
          </a:xfrm>
          <a:solidFill>
            <a:srgbClr val="3F3F40"/>
          </a:solidFill>
          <a:effectLst/>
        </p:grpSpPr>
        <p:sp>
          <p:nvSpPr>
            <p:cNvPr id="29" name="Freeform 148"/>
            <p:cNvSpPr>
              <a:spLocks noEditPoints="1"/>
            </p:cNvSpPr>
            <p:nvPr/>
          </p:nvSpPr>
          <p:spPr bwMode="auto">
            <a:xfrm>
              <a:off x="5049137" y="4872553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941320" y="5220970"/>
            <a:ext cx="2140585" cy="428625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r>
              <a:rPr lang="zh-CN" altLang="zh-CN" sz="2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尊孔读经，整理文献</a:t>
            </a:r>
          </a:p>
          <a:p>
            <a:endParaRPr lang="en-US" altLang="zh-CN" sz="1050" dirty="0">
              <a:solidFill>
                <a:srgbClr val="3F3F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38975" y="2068195"/>
            <a:ext cx="2552700" cy="485140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r>
              <a:rPr lang="zh-CN" altLang="zh-CN" sz="2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全面检查、禁书毁书</a:t>
            </a:r>
          </a:p>
        </p:txBody>
      </p:sp>
      <p:sp>
        <p:nvSpPr>
          <p:cNvPr id="37" name="文本框 21"/>
          <p:cNvSpPr>
            <a:spLocks noChangeArrowheads="1"/>
          </p:cNvSpPr>
          <p:nvPr/>
        </p:nvSpPr>
        <p:spPr bwMode="auto">
          <a:xfrm>
            <a:off x="2678496" y="1027809"/>
            <a:ext cx="4798032" cy="68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Autofit/>
          </a:bodyPr>
          <a:lstStyle/>
          <a:p>
            <a:pPr marL="0" indent="0" algn="ctr" fontAlgn="auto">
              <a:lnSpc>
                <a:spcPct val="150000"/>
              </a:lnSpc>
              <a:buNone/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文化专制政策</a:t>
            </a:r>
            <a:endParaRPr lang="zh-CN" altLang="en-US" sz="3200" b="1" dirty="0">
              <a:solidFill>
                <a:srgbClr val="414042"/>
              </a:solidFill>
              <a:latin typeface="微软雅黑" panose="020B0503020204020204" charset="-122"/>
              <a:ea typeface="微软雅黑" panose="020B0503020204020204" charset="-122"/>
              <a:cs typeface="Kartika" panose="02020503030404060203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785" y="3256915"/>
            <a:ext cx="4608830" cy="1010920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endParaRPr lang="zh-CN" altLang="en-US" sz="2000" dirty="0">
              <a:solidFill>
                <a:srgbClr val="3F3F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8975" y="2969895"/>
            <a:ext cx="39776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据黄爱平教授统计，在</a:t>
            </a:r>
            <a:r>
              <a:rPr lang="en-US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</a:t>
            </a: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年的禁书过程中，共销毁书籍</a:t>
            </a:r>
            <a:r>
              <a:rPr lang="en-US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3100</a:t>
            </a: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多种，</a:t>
            </a:r>
            <a:r>
              <a:rPr lang="en-US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15.1</a:t>
            </a: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万部，销毁书版</a:t>
            </a:r>
            <a:r>
              <a:rPr lang="en-US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万块以上。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en-US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常建华《清史十二讲》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1530" y="4100830"/>
            <a:ext cx="4110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大力提倡尊孔读经，组织人力大规模进行整理文献和编撰书籍的活动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01625" y="0"/>
            <a:ext cx="6272530" cy="865505"/>
            <a:chOff x="1888" y="3359"/>
            <a:chExt cx="9878" cy="1363"/>
          </a:xfrm>
        </p:grpSpPr>
        <p:pic>
          <p:nvPicPr>
            <p:cNvPr id="9" name="图片 8" descr="16086647-c5e1407600c86408e6c8a630e4c46567-3.jpg"/>
            <p:cNvPicPr>
              <a:picLocks noChangeAspect="1"/>
            </p:cNvPicPr>
            <p:nvPr/>
          </p:nvPicPr>
          <p:blipFill>
            <a:blip r:embed="rId6" cstate="print"/>
            <a:srcRect l="2426" t="41763" b="33594"/>
            <a:stretch>
              <a:fillRect/>
            </a:stretch>
          </p:blipFill>
          <p:spPr>
            <a:xfrm>
              <a:off x="1888" y="3359"/>
              <a:ext cx="9878" cy="136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364" y="3484"/>
              <a:ext cx="6927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4000" dirty="0">
                  <a:solidFill>
                    <a:schemeClr val="bg1"/>
                  </a:solidFill>
                </a:rPr>
                <a:t>思想禁锢万马齐喑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3481052" y="1044238"/>
            <a:ext cx="5572125" cy="76835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4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、文化专制政策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lum contrast="20000"/>
          </a:blip>
          <a:stretch>
            <a:fillRect/>
          </a:stretch>
        </p:blipFill>
        <p:spPr>
          <a:xfrm>
            <a:off x="1881158" y="2214554"/>
            <a:ext cx="2571037" cy="1928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lum contrast="30000"/>
          </a:blip>
          <a:stretch>
            <a:fillRect/>
          </a:stretch>
        </p:blipFill>
        <p:spPr>
          <a:xfrm>
            <a:off x="4738678" y="2214554"/>
            <a:ext cx="2571045" cy="1928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lum contrast="30000"/>
          </a:blip>
          <a:stretch>
            <a:fillRect/>
          </a:stretch>
        </p:blipFill>
        <p:spPr>
          <a:xfrm>
            <a:off x="7596198" y="2214554"/>
            <a:ext cx="2791072" cy="1928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内容占位符 6"/>
          <p:cNvSpPr txBox="1"/>
          <p:nvPr/>
        </p:nvSpPr>
        <p:spPr>
          <a:xfrm>
            <a:off x="2166910" y="4357694"/>
            <a:ext cx="1840230" cy="480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all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ea"/>
                <a:ea typeface="+mj-ea"/>
                <a:cs typeface="+mn-cs"/>
              </a:rPr>
              <a:t>编书</a:t>
            </a:r>
          </a:p>
        </p:txBody>
      </p:sp>
      <p:sp>
        <p:nvSpPr>
          <p:cNvPr id="31" name="矩形 30"/>
          <p:cNvSpPr/>
          <p:nvPr/>
        </p:nvSpPr>
        <p:spPr>
          <a:xfrm>
            <a:off x="5671312" y="4357694"/>
            <a:ext cx="87249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7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ea"/>
                <a:ea typeface="+mj-ea"/>
              </a:rPr>
              <a:t>禁书</a:t>
            </a:r>
          </a:p>
        </p:txBody>
      </p:sp>
      <p:sp>
        <p:nvSpPr>
          <p:cNvPr id="32" name="矩形 31"/>
          <p:cNvSpPr/>
          <p:nvPr/>
        </p:nvSpPr>
        <p:spPr>
          <a:xfrm>
            <a:off x="8528832" y="4357694"/>
            <a:ext cx="87249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7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ea"/>
                <a:ea typeface="+mj-ea"/>
              </a:rPr>
              <a:t>毁书</a:t>
            </a:r>
          </a:p>
        </p:txBody>
      </p:sp>
      <p:sp>
        <p:nvSpPr>
          <p:cNvPr id="15" name="对角圆角矩形 14"/>
          <p:cNvSpPr/>
          <p:nvPr/>
        </p:nvSpPr>
        <p:spPr>
          <a:xfrm>
            <a:off x="862419" y="2167579"/>
            <a:ext cx="9872637" cy="2670175"/>
          </a:xfrm>
          <a:prstGeom prst="round2Diag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1005360" y="2633415"/>
            <a:ext cx="9331903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影响：</a:t>
            </a:r>
          </a:p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）致使不少极有价值的历史文献绝迹或失真</a:t>
            </a:r>
          </a:p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）乾隆毁书和篡改书籍近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年，这是继秦始皇焚书坑儒以来中国古代文化遭受的又一次浩劫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1145" y="178435"/>
            <a:ext cx="6272530" cy="865505"/>
            <a:chOff x="1888" y="3359"/>
            <a:chExt cx="9878" cy="1363"/>
          </a:xfrm>
        </p:grpSpPr>
        <p:pic>
          <p:nvPicPr>
            <p:cNvPr id="12" name="图片 11" descr="16086647-c5e1407600c86408e6c8a630e4c46567-3.jpg"/>
            <p:cNvPicPr>
              <a:picLocks noChangeAspect="1"/>
            </p:cNvPicPr>
            <p:nvPr/>
          </p:nvPicPr>
          <p:blipFill>
            <a:blip r:embed="rId6" cstate="print"/>
            <a:srcRect l="2426" t="41763" b="33594"/>
            <a:stretch>
              <a:fillRect/>
            </a:stretch>
          </p:blipFill>
          <p:spPr>
            <a:xfrm>
              <a:off x="1888" y="3359"/>
              <a:ext cx="9878" cy="1363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3364" y="3484"/>
              <a:ext cx="6927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4000" dirty="0">
                  <a:solidFill>
                    <a:schemeClr val="bg1"/>
                  </a:solidFill>
                </a:rPr>
                <a:t>思想禁锢万马齐喑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7" name="Group 3"/>
          <p:cNvGraphicFramePr>
            <a:graphicFrameLocks noGrp="1"/>
          </p:cNvGraphicFramePr>
          <p:nvPr/>
        </p:nvGraphicFramePr>
        <p:xfrm>
          <a:off x="1847529" y="1674990"/>
          <a:ext cx="5472007" cy="4518903"/>
        </p:xfrm>
        <a:graphic>
          <a:graphicData uri="http://schemas.openxmlformats.org/drawingml/2006/table">
            <a:tbl>
              <a:tblPr/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4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7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4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94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中宋" panose="0201060004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574" name="Text Box 23"/>
          <p:cNvSpPr txBox="1">
            <a:spLocks noChangeArrowheads="1"/>
          </p:cNvSpPr>
          <p:nvPr/>
        </p:nvSpPr>
        <p:spPr bwMode="auto">
          <a:xfrm>
            <a:off x="4367808" y="1701409"/>
            <a:ext cx="1689645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charset="-122"/>
              </a:rPr>
              <a:t>事件</a:t>
            </a:r>
          </a:p>
        </p:txBody>
      </p:sp>
      <p:sp>
        <p:nvSpPr>
          <p:cNvPr id="31768" name="Rectangle 24"/>
          <p:cNvSpPr>
            <a:spLocks noChangeArrowheads="1"/>
          </p:cNvSpPr>
          <p:nvPr/>
        </p:nvSpPr>
        <p:spPr bwMode="auto">
          <a:xfrm>
            <a:off x="2063750" y="2421489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秦朝</a:t>
            </a: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4295304" y="2464674"/>
            <a:ext cx="181483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焚书坑儒</a:t>
            </a: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2065338" y="3358114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西汉</a:t>
            </a: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3359696" y="3429601"/>
            <a:ext cx="4104456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罢黜百家，独尊儒术</a:t>
            </a:r>
          </a:p>
        </p:txBody>
      </p:sp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2065338" y="4294740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明朝</a:t>
            </a: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4366741" y="4434338"/>
            <a:ext cx="181483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八股取士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2065338" y="5302801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清朝</a:t>
            </a: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4663623" y="5365106"/>
            <a:ext cx="14065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文字狱</a:t>
            </a:r>
          </a:p>
        </p:txBody>
      </p:sp>
      <p:sp>
        <p:nvSpPr>
          <p:cNvPr id="23583" name="Rectangle 32"/>
          <p:cNvSpPr>
            <a:spLocks noChangeArrowheads="1"/>
          </p:cNvSpPr>
          <p:nvPr/>
        </p:nvSpPr>
        <p:spPr bwMode="auto">
          <a:xfrm>
            <a:off x="2022898" y="1703149"/>
            <a:ext cx="1099820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charset="-122"/>
              </a:rPr>
              <a:t>朝代</a:t>
            </a:r>
          </a:p>
        </p:txBody>
      </p:sp>
      <p:sp>
        <p:nvSpPr>
          <p:cNvPr id="15" name="文本框 18"/>
          <p:cNvSpPr txBox="1"/>
          <p:nvPr/>
        </p:nvSpPr>
        <p:spPr>
          <a:xfrm>
            <a:off x="411480" y="526415"/>
            <a:ext cx="11595735" cy="617220"/>
          </a:xfrm>
          <a:prstGeom prst="rect">
            <a:avLst/>
          </a:prstGeom>
          <a:solidFill>
            <a:srgbClr val="FBE5D6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/>
            </a:defPPr>
            <a:lvl1pPr algn="ctr">
              <a:defRPr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3500" dirty="0"/>
              <a:t>结合所学知识，回顾历史上加强思想文化控制的措施</a:t>
            </a:r>
          </a:p>
        </p:txBody>
      </p:sp>
      <p:sp>
        <p:nvSpPr>
          <p:cNvPr id="23" name="下箭头 22"/>
          <p:cNvSpPr/>
          <p:nvPr/>
        </p:nvSpPr>
        <p:spPr>
          <a:xfrm rot="16200000">
            <a:off x="7069720" y="3827257"/>
            <a:ext cx="792088" cy="71685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9"/>
          <p:cNvSpPr txBox="1"/>
          <p:nvPr/>
        </p:nvSpPr>
        <p:spPr>
          <a:xfrm>
            <a:off x="8395360" y="3273672"/>
            <a:ext cx="1656184" cy="15481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321" tIns="35662" rIns="71321" bIns="35662">
            <a:spAutoFit/>
          </a:bodyPr>
          <a:lstStyle/>
          <a:p>
            <a:pPr algn="ctr" defTabSz="7131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noProof="1">
                <a:solidFill>
                  <a:srgbClr val="00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巩固统治</a:t>
            </a:r>
            <a:endParaRPr lang="en-US" altLang="zh-CN" sz="4800" noProof="1">
              <a:solidFill>
                <a:srgbClr val="0000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8" grpId="0"/>
      <p:bldP spid="31769" grpId="0"/>
      <p:bldP spid="31770" grpId="0"/>
      <p:bldP spid="31771" grpId="0"/>
      <p:bldP spid="31772" grpId="0"/>
      <p:bldP spid="31773" grpId="0"/>
      <p:bldP spid="31774" grpId="0"/>
      <p:bldP spid="31775" grpId="0"/>
      <p:bldP spid="23" grpId="0" bldLvl="0" animBg="1"/>
      <p:bldP spid="2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901315" y="1605280"/>
            <a:ext cx="6388735" cy="865505"/>
            <a:chOff x="1424" y="5558"/>
            <a:chExt cx="10278" cy="1363"/>
          </a:xfrm>
        </p:grpSpPr>
        <p:pic>
          <p:nvPicPr>
            <p:cNvPr id="3" name="图片 2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1424" y="5558"/>
              <a:ext cx="10278" cy="136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673" y="5683"/>
              <a:ext cx="7779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   </a:t>
              </a:r>
              <a:r>
                <a:rPr lang="zh-CN" altLang="en-US" sz="4000" dirty="0">
                  <a:solidFill>
                    <a:schemeClr val="bg1"/>
                  </a:solidFill>
                </a:rPr>
                <a:t>封建迟暮危机重重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51555" y="2662555"/>
            <a:ext cx="7351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国内：社会矛盾不断加剧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79190" y="3776345"/>
            <a:ext cx="7096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对外：闭关锁国，逐渐落伍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79370" y="590550"/>
            <a:ext cx="6443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zh-CN" sz="4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第三篇章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/>
        </p:nvGrpSpPr>
        <p:grpSpPr>
          <a:xfrm>
            <a:off x="2699305" y="2132615"/>
            <a:ext cx="2371004" cy="791254"/>
            <a:chOff x="1484585" y="2573258"/>
            <a:chExt cx="8298305" cy="2769322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9" name="任意多边形 8"/>
            <p:cNvSpPr/>
            <p:nvPr/>
          </p:nvSpPr>
          <p:spPr>
            <a:xfrm rot="20853771">
              <a:off x="1484585" y="3570605"/>
              <a:ext cx="997607" cy="1771975"/>
            </a:xfrm>
            <a:custGeom>
              <a:avLst/>
              <a:gdLst>
                <a:gd name="connsiteX0" fmla="*/ 415802 w 997607"/>
                <a:gd name="connsiteY0" fmla="*/ 1186515 h 1771975"/>
                <a:gd name="connsiteX1" fmla="*/ 201260 w 997607"/>
                <a:gd name="connsiteY1" fmla="*/ 1323524 h 1771975"/>
                <a:gd name="connsiteX2" fmla="*/ 338269 w 997607"/>
                <a:gd name="connsiteY2" fmla="*/ 1538067 h 1771975"/>
                <a:gd name="connsiteX3" fmla="*/ 552812 w 997607"/>
                <a:gd name="connsiteY3" fmla="*/ 1401057 h 1771975"/>
                <a:gd name="connsiteX4" fmla="*/ 415802 w 997607"/>
                <a:gd name="connsiteY4" fmla="*/ 1186515 h 1771975"/>
                <a:gd name="connsiteX5" fmla="*/ 896056 w 997607"/>
                <a:gd name="connsiteY5" fmla="*/ 13066 h 1771975"/>
                <a:gd name="connsiteX6" fmla="*/ 997607 w 997607"/>
                <a:gd name="connsiteY6" fmla="*/ 166271 h 1771975"/>
                <a:gd name="connsiteX7" fmla="*/ 997607 w 997607"/>
                <a:gd name="connsiteY7" fmla="*/ 1605704 h 1771975"/>
                <a:gd name="connsiteX8" fmla="*/ 831336 w 997607"/>
                <a:gd name="connsiteY8" fmla="*/ 1771975 h 1771975"/>
                <a:gd name="connsiteX9" fmla="*/ 166271 w 997607"/>
                <a:gd name="connsiteY9" fmla="*/ 1771975 h 1771975"/>
                <a:gd name="connsiteX10" fmla="*/ 0 w 997607"/>
                <a:gd name="connsiteY10" fmla="*/ 1605704 h 1771975"/>
                <a:gd name="connsiteX11" fmla="*/ 0 w 997607"/>
                <a:gd name="connsiteY11" fmla="*/ 166271 h 1771975"/>
                <a:gd name="connsiteX12" fmla="*/ 166271 w 997607"/>
                <a:gd name="connsiteY12" fmla="*/ 0 h 1771975"/>
                <a:gd name="connsiteX13" fmla="*/ 831336 w 997607"/>
                <a:gd name="connsiteY13" fmla="*/ 0 h 1771975"/>
                <a:gd name="connsiteX14" fmla="*/ 896056 w 997607"/>
                <a:gd name="connsiteY14" fmla="*/ 13066 h 17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7607" h="1771975">
                  <a:moveTo>
                    <a:pt x="415802" y="1186515"/>
                  </a:moveTo>
                  <a:cubicBezTo>
                    <a:pt x="318724" y="1165105"/>
                    <a:pt x="222670" y="1226446"/>
                    <a:pt x="201260" y="1323524"/>
                  </a:cubicBezTo>
                  <a:cubicBezTo>
                    <a:pt x="179850" y="1420602"/>
                    <a:pt x="241191" y="1516657"/>
                    <a:pt x="338269" y="1538067"/>
                  </a:cubicBezTo>
                  <a:cubicBezTo>
                    <a:pt x="435348" y="1559477"/>
                    <a:pt x="531402" y="1498135"/>
                    <a:pt x="552812" y="1401057"/>
                  </a:cubicBezTo>
                  <a:cubicBezTo>
                    <a:pt x="574222" y="1303979"/>
                    <a:pt x="512880" y="1207925"/>
                    <a:pt x="415802" y="1186515"/>
                  </a:cubicBezTo>
                  <a:close/>
                  <a:moveTo>
                    <a:pt x="896056" y="13066"/>
                  </a:moveTo>
                  <a:cubicBezTo>
                    <a:pt x="955733" y="38308"/>
                    <a:pt x="997607" y="97399"/>
                    <a:pt x="997607" y="166271"/>
                  </a:cubicBezTo>
                  <a:lnTo>
                    <a:pt x="997607" y="1605704"/>
                  </a:lnTo>
                  <a:cubicBezTo>
                    <a:pt x="997607" y="1697533"/>
                    <a:pt x="923165" y="1771975"/>
                    <a:pt x="831336" y="1771975"/>
                  </a:cubicBezTo>
                  <a:lnTo>
                    <a:pt x="166271" y="1771975"/>
                  </a:lnTo>
                  <a:cubicBezTo>
                    <a:pt x="74442" y="1771975"/>
                    <a:pt x="0" y="1697533"/>
                    <a:pt x="0" y="1605704"/>
                  </a:cubicBezTo>
                  <a:lnTo>
                    <a:pt x="0" y="166271"/>
                  </a:lnTo>
                  <a:cubicBezTo>
                    <a:pt x="0" y="74442"/>
                    <a:pt x="74442" y="0"/>
                    <a:pt x="166271" y="0"/>
                  </a:cubicBezTo>
                  <a:lnTo>
                    <a:pt x="831336" y="0"/>
                  </a:lnTo>
                  <a:cubicBezTo>
                    <a:pt x="854293" y="0"/>
                    <a:pt x="876164" y="4653"/>
                    <a:pt x="896056" y="130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9"/>
            <p:cNvSpPr/>
            <p:nvPr/>
          </p:nvSpPr>
          <p:spPr>
            <a:xfrm rot="20853771">
              <a:off x="2592143" y="2573258"/>
              <a:ext cx="7190747" cy="2750645"/>
            </a:xfrm>
            <a:custGeom>
              <a:avLst/>
              <a:gdLst>
                <a:gd name="connsiteX0" fmla="*/ 1690257 w 7190747"/>
                <a:gd name="connsiteY0" fmla="*/ 63720 h 2750645"/>
                <a:gd name="connsiteX1" fmla="*/ 1710827 w 7190747"/>
                <a:gd name="connsiteY1" fmla="*/ 80665 h 2750645"/>
                <a:gd name="connsiteX2" fmla="*/ 1743703 w 7190747"/>
                <a:gd name="connsiteY2" fmla="*/ 83767 h 2750645"/>
                <a:gd name="connsiteX3" fmla="*/ 2077695 w 7190747"/>
                <a:gd name="connsiteY3" fmla="*/ 201971 h 2750645"/>
                <a:gd name="connsiteX4" fmla="*/ 2359160 w 7190747"/>
                <a:gd name="connsiteY4" fmla="*/ 417148 h 2750645"/>
                <a:gd name="connsiteX5" fmla="*/ 2376789 w 7190747"/>
                <a:gd name="connsiteY5" fmla="*/ 439308 h 2750645"/>
                <a:gd name="connsiteX6" fmla="*/ 2381860 w 7190747"/>
                <a:gd name="connsiteY6" fmla="*/ 441045 h 2750645"/>
                <a:gd name="connsiteX7" fmla="*/ 2393600 w 7190747"/>
                <a:gd name="connsiteY7" fmla="*/ 455711 h 2750645"/>
                <a:gd name="connsiteX8" fmla="*/ 2882280 w 7190747"/>
                <a:gd name="connsiteY8" fmla="*/ 856541 h 2750645"/>
                <a:gd name="connsiteX9" fmla="*/ 3457335 w 7190747"/>
                <a:gd name="connsiteY9" fmla="*/ 1118809 h 2750645"/>
                <a:gd name="connsiteX10" fmla="*/ 3606514 w 7190747"/>
                <a:gd name="connsiteY10" fmla="*/ 1152029 h 2750645"/>
                <a:gd name="connsiteX11" fmla="*/ 3628117 w 7190747"/>
                <a:gd name="connsiteY11" fmla="*/ 1166820 h 2750645"/>
                <a:gd name="connsiteX12" fmla="*/ 3719186 w 7190747"/>
                <a:gd name="connsiteY12" fmla="*/ 1173494 h 2750645"/>
                <a:gd name="connsiteX13" fmla="*/ 4167244 w 7190747"/>
                <a:gd name="connsiteY13" fmla="*/ 1298231 h 2750645"/>
                <a:gd name="connsiteX14" fmla="*/ 4388223 w 7190747"/>
                <a:gd name="connsiteY14" fmla="*/ 1406261 h 2750645"/>
                <a:gd name="connsiteX15" fmla="*/ 4456070 w 7190747"/>
                <a:gd name="connsiteY15" fmla="*/ 1451210 h 2750645"/>
                <a:gd name="connsiteX16" fmla="*/ 4539007 w 7190747"/>
                <a:gd name="connsiteY16" fmla="*/ 1479375 h 2750645"/>
                <a:gd name="connsiteX17" fmla="*/ 4688650 w 7190747"/>
                <a:gd name="connsiteY17" fmla="*/ 1566364 h 2750645"/>
                <a:gd name="connsiteX18" fmla="*/ 4693428 w 7190747"/>
                <a:gd name="connsiteY18" fmla="*/ 1570712 h 2750645"/>
                <a:gd name="connsiteX19" fmla="*/ 4693883 w 7190747"/>
                <a:gd name="connsiteY19" fmla="*/ 1574073 h 2750645"/>
                <a:gd name="connsiteX20" fmla="*/ 4696700 w 7190747"/>
                <a:gd name="connsiteY20" fmla="*/ 1573691 h 2750645"/>
                <a:gd name="connsiteX21" fmla="*/ 4747478 w 7190747"/>
                <a:gd name="connsiteY21" fmla="*/ 1619904 h 2750645"/>
                <a:gd name="connsiteX22" fmla="*/ 4834208 w 7190747"/>
                <a:gd name="connsiteY22" fmla="*/ 1917577 h 2750645"/>
                <a:gd name="connsiteX23" fmla="*/ 4315372 w 7190747"/>
                <a:gd name="connsiteY23" fmla="*/ 2017445 h 2750645"/>
                <a:gd name="connsiteX24" fmla="*/ 4235615 w 7190747"/>
                <a:gd name="connsiteY24" fmla="*/ 1977886 h 2750645"/>
                <a:gd name="connsiteX25" fmla="*/ 4195375 w 7190747"/>
                <a:gd name="connsiteY25" fmla="*/ 1950576 h 2750645"/>
                <a:gd name="connsiteX26" fmla="*/ 4087040 w 7190747"/>
                <a:gd name="connsiteY26" fmla="*/ 1908395 h 2750645"/>
                <a:gd name="connsiteX27" fmla="*/ 3188785 w 7190747"/>
                <a:gd name="connsiteY27" fmla="*/ 1659649 h 2750645"/>
                <a:gd name="connsiteX28" fmla="*/ 1867036 w 7190747"/>
                <a:gd name="connsiteY28" fmla="*/ 1541042 h 2750645"/>
                <a:gd name="connsiteX29" fmla="*/ 1885822 w 7190747"/>
                <a:gd name="connsiteY29" fmla="*/ 1580030 h 2750645"/>
                <a:gd name="connsiteX30" fmla="*/ 1923191 w 7190747"/>
                <a:gd name="connsiteY30" fmla="*/ 1606087 h 2750645"/>
                <a:gd name="connsiteX31" fmla="*/ 1960052 w 7190747"/>
                <a:gd name="connsiteY31" fmla="*/ 1599579 h 2750645"/>
                <a:gd name="connsiteX32" fmla="*/ 3166634 w 7190747"/>
                <a:gd name="connsiteY32" fmla="*/ 1760086 h 2750645"/>
                <a:gd name="connsiteX33" fmla="*/ 4328801 w 7190747"/>
                <a:gd name="connsiteY33" fmla="*/ 2121992 h 2750645"/>
                <a:gd name="connsiteX34" fmla="*/ 4337697 w 7190747"/>
                <a:gd name="connsiteY34" fmla="*/ 2128196 h 2750645"/>
                <a:gd name="connsiteX35" fmla="*/ 4348898 w 7190747"/>
                <a:gd name="connsiteY35" fmla="*/ 2137587 h 2750645"/>
                <a:gd name="connsiteX36" fmla="*/ 4358963 w 7190747"/>
                <a:gd name="connsiteY36" fmla="*/ 2143024 h 2750645"/>
                <a:gd name="connsiteX37" fmla="*/ 4359503 w 7190747"/>
                <a:gd name="connsiteY37" fmla="*/ 2143402 h 2750645"/>
                <a:gd name="connsiteX38" fmla="*/ 4359622 w 7190747"/>
                <a:gd name="connsiteY38" fmla="*/ 2143381 h 2750645"/>
                <a:gd name="connsiteX39" fmla="*/ 4414390 w 7190747"/>
                <a:gd name="connsiteY39" fmla="*/ 2172971 h 2750645"/>
                <a:gd name="connsiteX40" fmla="*/ 4896139 w 7190747"/>
                <a:gd name="connsiteY40" fmla="*/ 1971311 h 2750645"/>
                <a:gd name="connsiteX41" fmla="*/ 4820135 w 7190747"/>
                <a:gd name="connsiteY41" fmla="*/ 1569417 h 2750645"/>
                <a:gd name="connsiteX42" fmla="*/ 4807328 w 7190747"/>
                <a:gd name="connsiteY42" fmla="*/ 1558680 h 2750645"/>
                <a:gd name="connsiteX43" fmla="*/ 6817179 w 7190747"/>
                <a:gd name="connsiteY43" fmla="*/ 1285971 h 2750645"/>
                <a:gd name="connsiteX44" fmla="*/ 6818683 w 7190747"/>
                <a:gd name="connsiteY44" fmla="*/ 1286946 h 2750645"/>
                <a:gd name="connsiteX45" fmla="*/ 6866215 w 7190747"/>
                <a:gd name="connsiteY45" fmla="*/ 1285931 h 2750645"/>
                <a:gd name="connsiteX46" fmla="*/ 6925526 w 7190747"/>
                <a:gd name="connsiteY46" fmla="*/ 1294186 h 2750645"/>
                <a:gd name="connsiteX47" fmla="*/ 7161554 w 7190747"/>
                <a:gd name="connsiteY47" fmla="*/ 1491298 h 2750645"/>
                <a:gd name="connsiteX48" fmla="*/ 7162210 w 7190747"/>
                <a:gd name="connsiteY48" fmla="*/ 1509881 h 2750645"/>
                <a:gd name="connsiteX49" fmla="*/ 7166071 w 7190747"/>
                <a:gd name="connsiteY49" fmla="*/ 1512387 h 2750645"/>
                <a:gd name="connsiteX50" fmla="*/ 7190747 w 7190747"/>
                <a:gd name="connsiteY50" fmla="*/ 1718642 h 2750645"/>
                <a:gd name="connsiteX51" fmla="*/ 7123753 w 7190747"/>
                <a:gd name="connsiteY51" fmla="*/ 1718642 h 2750645"/>
                <a:gd name="connsiteX52" fmla="*/ 6957481 w 7190747"/>
                <a:gd name="connsiteY52" fmla="*/ 1884912 h 2750645"/>
                <a:gd name="connsiteX53" fmla="*/ 6957481 w 7190747"/>
                <a:gd name="connsiteY53" fmla="*/ 1952253 h 2750645"/>
                <a:gd name="connsiteX54" fmla="*/ 6758783 w 7190747"/>
                <a:gd name="connsiteY54" fmla="*/ 1972892 h 2750645"/>
                <a:gd name="connsiteX55" fmla="*/ 5083681 w 7190747"/>
                <a:gd name="connsiteY55" fmla="*/ 2262080 h 2750645"/>
                <a:gd name="connsiteX56" fmla="*/ 3374675 w 7190747"/>
                <a:gd name="connsiteY56" fmla="*/ 2708199 h 2750645"/>
                <a:gd name="connsiteX57" fmla="*/ 3348015 w 7190747"/>
                <a:gd name="connsiteY57" fmla="*/ 2717248 h 2750645"/>
                <a:gd name="connsiteX58" fmla="*/ 3319537 w 7190747"/>
                <a:gd name="connsiteY58" fmla="*/ 2715961 h 2750645"/>
                <a:gd name="connsiteX59" fmla="*/ 3266115 w 7190747"/>
                <a:gd name="connsiteY59" fmla="*/ 2736021 h 2750645"/>
                <a:gd name="connsiteX60" fmla="*/ 3059670 w 7190747"/>
                <a:gd name="connsiteY60" fmla="*/ 2739950 h 2750645"/>
                <a:gd name="connsiteX61" fmla="*/ 2990242 w 7190747"/>
                <a:gd name="connsiteY61" fmla="*/ 2718755 h 2750645"/>
                <a:gd name="connsiteX62" fmla="*/ 2950657 w 7190747"/>
                <a:gd name="connsiteY62" fmla="*/ 2699297 h 2750645"/>
                <a:gd name="connsiteX63" fmla="*/ 2931225 w 7190747"/>
                <a:gd name="connsiteY63" fmla="*/ 2698419 h 2750645"/>
                <a:gd name="connsiteX64" fmla="*/ 2806328 w 7190747"/>
                <a:gd name="connsiteY64" fmla="*/ 2623815 h 2750645"/>
                <a:gd name="connsiteX65" fmla="*/ 1826732 w 7190747"/>
                <a:gd name="connsiteY65" fmla="*/ 2154827 h 2750645"/>
                <a:gd name="connsiteX66" fmla="*/ 75833 w 7190747"/>
                <a:gd name="connsiteY66" fmla="*/ 1664189 h 2750645"/>
                <a:gd name="connsiteX67" fmla="*/ 0 w 7190747"/>
                <a:gd name="connsiteY67" fmla="*/ 1660839 h 2750645"/>
                <a:gd name="connsiteX68" fmla="*/ 0 w 7190747"/>
                <a:gd name="connsiteY68" fmla="*/ 248637 h 2750645"/>
                <a:gd name="connsiteX69" fmla="*/ 4533 w 7190747"/>
                <a:gd name="connsiteY69" fmla="*/ 203668 h 2750645"/>
                <a:gd name="connsiteX70" fmla="*/ 66731 w 7190747"/>
                <a:gd name="connsiteY70" fmla="*/ 219612 h 2750645"/>
                <a:gd name="connsiteX71" fmla="*/ 614995 w 7190747"/>
                <a:gd name="connsiteY71" fmla="*/ 171262 h 2750645"/>
                <a:gd name="connsiteX72" fmla="*/ 802507 w 7190747"/>
                <a:gd name="connsiteY72" fmla="*/ 101458 h 2750645"/>
                <a:gd name="connsiteX73" fmla="*/ 939173 w 7190747"/>
                <a:gd name="connsiteY73" fmla="*/ 27872 h 2750645"/>
                <a:gd name="connsiteX74" fmla="*/ 958034 w 7190747"/>
                <a:gd name="connsiteY74" fmla="*/ 30170 h 2750645"/>
                <a:gd name="connsiteX75" fmla="*/ 1000690 w 7190747"/>
                <a:gd name="connsiteY75" fmla="*/ 16295 h 2750645"/>
                <a:gd name="connsiteX76" fmla="*/ 1585868 w 7190747"/>
                <a:gd name="connsiteY76" fmla="*/ 42977 h 27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0747" h="2750645">
                  <a:moveTo>
                    <a:pt x="1690257" y="63720"/>
                  </a:moveTo>
                  <a:lnTo>
                    <a:pt x="1710827" y="80665"/>
                  </a:lnTo>
                  <a:lnTo>
                    <a:pt x="1743703" y="83767"/>
                  </a:lnTo>
                  <a:cubicBezTo>
                    <a:pt x="1848128" y="100738"/>
                    <a:pt x="1963706" y="140226"/>
                    <a:pt x="2077695" y="201971"/>
                  </a:cubicBezTo>
                  <a:cubicBezTo>
                    <a:pt x="2191685" y="263718"/>
                    <a:pt x="2287898" y="338954"/>
                    <a:pt x="2359160" y="417148"/>
                  </a:cubicBezTo>
                  <a:lnTo>
                    <a:pt x="2376789" y="439308"/>
                  </a:lnTo>
                  <a:lnTo>
                    <a:pt x="2381860" y="441045"/>
                  </a:lnTo>
                  <a:lnTo>
                    <a:pt x="2393600" y="455711"/>
                  </a:lnTo>
                  <a:cubicBezTo>
                    <a:pt x="2518159" y="594094"/>
                    <a:pt x="2685265" y="733728"/>
                    <a:pt x="2882280" y="856541"/>
                  </a:cubicBezTo>
                  <a:cubicBezTo>
                    <a:pt x="3079296" y="979355"/>
                    <a:pt x="3278244" y="1067907"/>
                    <a:pt x="3457335" y="1118809"/>
                  </a:cubicBezTo>
                  <a:lnTo>
                    <a:pt x="3606514" y="1152029"/>
                  </a:lnTo>
                  <a:lnTo>
                    <a:pt x="3628117" y="1166820"/>
                  </a:lnTo>
                  <a:lnTo>
                    <a:pt x="3719186" y="1173494"/>
                  </a:lnTo>
                  <a:cubicBezTo>
                    <a:pt x="3854624" y="1190965"/>
                    <a:pt x="4009345" y="1232604"/>
                    <a:pt x="4167244" y="1298231"/>
                  </a:cubicBezTo>
                  <a:cubicBezTo>
                    <a:pt x="4246194" y="1331044"/>
                    <a:pt x="4320332" y="1367525"/>
                    <a:pt x="4388223" y="1406261"/>
                  </a:cubicBezTo>
                  <a:lnTo>
                    <a:pt x="4456070" y="1451210"/>
                  </a:lnTo>
                  <a:lnTo>
                    <a:pt x="4539007" y="1479375"/>
                  </a:lnTo>
                  <a:cubicBezTo>
                    <a:pt x="4595205" y="1502732"/>
                    <a:pt x="4645613" y="1532511"/>
                    <a:pt x="4688650" y="1566364"/>
                  </a:cubicBezTo>
                  <a:lnTo>
                    <a:pt x="4693428" y="1570712"/>
                  </a:lnTo>
                  <a:lnTo>
                    <a:pt x="4693883" y="1574073"/>
                  </a:lnTo>
                  <a:lnTo>
                    <a:pt x="4696700" y="1573691"/>
                  </a:lnTo>
                  <a:lnTo>
                    <a:pt x="4747478" y="1619904"/>
                  </a:lnTo>
                  <a:cubicBezTo>
                    <a:pt x="4835651" y="1713250"/>
                    <a:pt x="4872805" y="1824711"/>
                    <a:pt x="4834208" y="1917577"/>
                  </a:cubicBezTo>
                  <a:cubicBezTo>
                    <a:pt x="4772452" y="2066161"/>
                    <a:pt x="4540163" y="2110873"/>
                    <a:pt x="4315372" y="2017445"/>
                  </a:cubicBezTo>
                  <a:cubicBezTo>
                    <a:pt x="4287273" y="2005766"/>
                    <a:pt x="4260621" y="1992482"/>
                    <a:pt x="4235615" y="1977886"/>
                  </a:cubicBezTo>
                  <a:lnTo>
                    <a:pt x="4195375" y="1950576"/>
                  </a:lnTo>
                  <a:lnTo>
                    <a:pt x="4087040" y="1908395"/>
                  </a:lnTo>
                  <a:cubicBezTo>
                    <a:pt x="3861012" y="1827257"/>
                    <a:pt x="3543735" y="1737932"/>
                    <a:pt x="3188785" y="1659649"/>
                  </a:cubicBezTo>
                  <a:cubicBezTo>
                    <a:pt x="2478886" y="1503085"/>
                    <a:pt x="1887118" y="1449983"/>
                    <a:pt x="1867036" y="1541042"/>
                  </a:cubicBezTo>
                  <a:cubicBezTo>
                    <a:pt x="1864526" y="1552424"/>
                    <a:pt x="1871066" y="1565520"/>
                    <a:pt x="1885822" y="1580030"/>
                  </a:cubicBezTo>
                  <a:lnTo>
                    <a:pt x="1923191" y="1606087"/>
                  </a:lnTo>
                  <a:lnTo>
                    <a:pt x="1960052" y="1599579"/>
                  </a:lnTo>
                  <a:cubicBezTo>
                    <a:pt x="2168235" y="1583437"/>
                    <a:pt x="2634210" y="1642663"/>
                    <a:pt x="3166634" y="1760086"/>
                  </a:cubicBezTo>
                  <a:cubicBezTo>
                    <a:pt x="3699058" y="1877509"/>
                    <a:pt x="4146719" y="2019781"/>
                    <a:pt x="4328801" y="2121992"/>
                  </a:cubicBezTo>
                  <a:lnTo>
                    <a:pt x="4337697" y="2128196"/>
                  </a:lnTo>
                  <a:lnTo>
                    <a:pt x="4348898" y="2137587"/>
                  </a:lnTo>
                  <a:lnTo>
                    <a:pt x="4358963" y="2143024"/>
                  </a:lnTo>
                  <a:lnTo>
                    <a:pt x="4359503" y="2143402"/>
                  </a:lnTo>
                  <a:lnTo>
                    <a:pt x="4359622" y="2143381"/>
                  </a:lnTo>
                  <a:lnTo>
                    <a:pt x="4414390" y="2172971"/>
                  </a:lnTo>
                  <a:cubicBezTo>
                    <a:pt x="4601791" y="2250860"/>
                    <a:pt x="4817477" y="2160573"/>
                    <a:pt x="4896139" y="1971311"/>
                  </a:cubicBezTo>
                  <a:cubicBezTo>
                    <a:pt x="4955136" y="1829364"/>
                    <a:pt x="4920300" y="1672058"/>
                    <a:pt x="4820135" y="1569417"/>
                  </a:cubicBezTo>
                  <a:lnTo>
                    <a:pt x="4807328" y="1558680"/>
                  </a:lnTo>
                  <a:lnTo>
                    <a:pt x="6817179" y="1285971"/>
                  </a:lnTo>
                  <a:lnTo>
                    <a:pt x="6818683" y="1286946"/>
                  </a:lnTo>
                  <a:lnTo>
                    <a:pt x="6866215" y="1285931"/>
                  </a:lnTo>
                  <a:cubicBezTo>
                    <a:pt x="6885711" y="1287067"/>
                    <a:pt x="6905557" y="1289782"/>
                    <a:pt x="6925526" y="1294186"/>
                  </a:cubicBezTo>
                  <a:cubicBezTo>
                    <a:pt x="7045345" y="1320612"/>
                    <a:pt x="7135568" y="1400323"/>
                    <a:pt x="7161554" y="1491298"/>
                  </a:cubicBezTo>
                  <a:lnTo>
                    <a:pt x="7162210" y="1509881"/>
                  </a:lnTo>
                  <a:lnTo>
                    <a:pt x="7166071" y="1512387"/>
                  </a:lnTo>
                  <a:lnTo>
                    <a:pt x="7190747" y="1718642"/>
                  </a:lnTo>
                  <a:lnTo>
                    <a:pt x="7123753" y="1718642"/>
                  </a:lnTo>
                  <a:cubicBezTo>
                    <a:pt x="7031924" y="1718642"/>
                    <a:pt x="6957482" y="1793083"/>
                    <a:pt x="6957481" y="1884912"/>
                  </a:cubicBezTo>
                  <a:lnTo>
                    <a:pt x="6957481" y="1952253"/>
                  </a:lnTo>
                  <a:lnTo>
                    <a:pt x="6758783" y="1972892"/>
                  </a:lnTo>
                  <a:cubicBezTo>
                    <a:pt x="6311110" y="2024890"/>
                    <a:pt x="5722983" y="2124453"/>
                    <a:pt x="5083681" y="2262080"/>
                  </a:cubicBezTo>
                  <a:cubicBezTo>
                    <a:pt x="4412415" y="2406589"/>
                    <a:pt x="3809839" y="2566129"/>
                    <a:pt x="3374675" y="2708199"/>
                  </a:cubicBezTo>
                  <a:lnTo>
                    <a:pt x="3348015" y="2717248"/>
                  </a:lnTo>
                  <a:lnTo>
                    <a:pt x="3319537" y="2715961"/>
                  </a:lnTo>
                  <a:lnTo>
                    <a:pt x="3266115" y="2736021"/>
                  </a:lnTo>
                  <a:cubicBezTo>
                    <a:pt x="3203586" y="2753457"/>
                    <a:pt x="3132288" y="2755966"/>
                    <a:pt x="3059670" y="2739950"/>
                  </a:cubicBezTo>
                  <a:cubicBezTo>
                    <a:pt x="3035463" y="2734612"/>
                    <a:pt x="3012256" y="2727467"/>
                    <a:pt x="2990242" y="2718755"/>
                  </a:cubicBezTo>
                  <a:lnTo>
                    <a:pt x="2950657" y="2699297"/>
                  </a:lnTo>
                  <a:lnTo>
                    <a:pt x="2931225" y="2698419"/>
                  </a:lnTo>
                  <a:lnTo>
                    <a:pt x="2806328" y="2623815"/>
                  </a:lnTo>
                  <a:cubicBezTo>
                    <a:pt x="2526000" y="2465821"/>
                    <a:pt x="2192049" y="2304382"/>
                    <a:pt x="1826732" y="2154827"/>
                  </a:cubicBezTo>
                  <a:cubicBezTo>
                    <a:pt x="1130892" y="1869962"/>
                    <a:pt x="485942" y="1695638"/>
                    <a:pt x="75833" y="1664189"/>
                  </a:cubicBezTo>
                  <a:lnTo>
                    <a:pt x="0" y="1660839"/>
                  </a:lnTo>
                  <a:lnTo>
                    <a:pt x="0" y="248637"/>
                  </a:lnTo>
                  <a:lnTo>
                    <a:pt x="4533" y="203668"/>
                  </a:lnTo>
                  <a:lnTo>
                    <a:pt x="66731" y="219612"/>
                  </a:lnTo>
                  <a:cubicBezTo>
                    <a:pt x="218549" y="245682"/>
                    <a:pt x="413299" y="231625"/>
                    <a:pt x="614995" y="171262"/>
                  </a:cubicBezTo>
                  <a:cubicBezTo>
                    <a:pt x="681177" y="151456"/>
                    <a:pt x="743995" y="127894"/>
                    <a:pt x="802507" y="101458"/>
                  </a:cubicBezTo>
                  <a:lnTo>
                    <a:pt x="939173" y="27872"/>
                  </a:lnTo>
                  <a:lnTo>
                    <a:pt x="958034" y="30170"/>
                  </a:lnTo>
                  <a:lnTo>
                    <a:pt x="1000690" y="16295"/>
                  </a:lnTo>
                  <a:cubicBezTo>
                    <a:pt x="1128989" y="-12744"/>
                    <a:pt x="1332078" y="-2439"/>
                    <a:pt x="1585868" y="429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10"/>
          <p:cNvGrpSpPr/>
          <p:nvPr/>
        </p:nvGrpSpPr>
        <p:grpSpPr>
          <a:xfrm>
            <a:off x="7157625" y="2131132"/>
            <a:ext cx="2371004" cy="791254"/>
            <a:chOff x="1484585" y="2573258"/>
            <a:chExt cx="8298305" cy="2769322"/>
          </a:xfrm>
          <a:blipFill>
            <a:blip r:embed="rId5"/>
            <a:stretch>
              <a:fillRect/>
            </a:stretch>
          </a:blipFill>
          <a:effectLst/>
        </p:grpSpPr>
        <p:sp>
          <p:nvSpPr>
            <p:cNvPr id="13" name="任意多边形 12"/>
            <p:cNvSpPr/>
            <p:nvPr/>
          </p:nvSpPr>
          <p:spPr>
            <a:xfrm rot="20853771">
              <a:off x="1484585" y="3570605"/>
              <a:ext cx="997607" cy="1771975"/>
            </a:xfrm>
            <a:custGeom>
              <a:avLst/>
              <a:gdLst>
                <a:gd name="connsiteX0" fmla="*/ 415802 w 997607"/>
                <a:gd name="connsiteY0" fmla="*/ 1186515 h 1771975"/>
                <a:gd name="connsiteX1" fmla="*/ 201260 w 997607"/>
                <a:gd name="connsiteY1" fmla="*/ 1323524 h 1771975"/>
                <a:gd name="connsiteX2" fmla="*/ 338269 w 997607"/>
                <a:gd name="connsiteY2" fmla="*/ 1538067 h 1771975"/>
                <a:gd name="connsiteX3" fmla="*/ 552812 w 997607"/>
                <a:gd name="connsiteY3" fmla="*/ 1401057 h 1771975"/>
                <a:gd name="connsiteX4" fmla="*/ 415802 w 997607"/>
                <a:gd name="connsiteY4" fmla="*/ 1186515 h 1771975"/>
                <a:gd name="connsiteX5" fmla="*/ 896056 w 997607"/>
                <a:gd name="connsiteY5" fmla="*/ 13066 h 1771975"/>
                <a:gd name="connsiteX6" fmla="*/ 997607 w 997607"/>
                <a:gd name="connsiteY6" fmla="*/ 166271 h 1771975"/>
                <a:gd name="connsiteX7" fmla="*/ 997607 w 997607"/>
                <a:gd name="connsiteY7" fmla="*/ 1605704 h 1771975"/>
                <a:gd name="connsiteX8" fmla="*/ 831336 w 997607"/>
                <a:gd name="connsiteY8" fmla="*/ 1771975 h 1771975"/>
                <a:gd name="connsiteX9" fmla="*/ 166271 w 997607"/>
                <a:gd name="connsiteY9" fmla="*/ 1771975 h 1771975"/>
                <a:gd name="connsiteX10" fmla="*/ 0 w 997607"/>
                <a:gd name="connsiteY10" fmla="*/ 1605704 h 1771975"/>
                <a:gd name="connsiteX11" fmla="*/ 0 w 997607"/>
                <a:gd name="connsiteY11" fmla="*/ 166271 h 1771975"/>
                <a:gd name="connsiteX12" fmla="*/ 166271 w 997607"/>
                <a:gd name="connsiteY12" fmla="*/ 0 h 1771975"/>
                <a:gd name="connsiteX13" fmla="*/ 831336 w 997607"/>
                <a:gd name="connsiteY13" fmla="*/ 0 h 1771975"/>
                <a:gd name="connsiteX14" fmla="*/ 896056 w 997607"/>
                <a:gd name="connsiteY14" fmla="*/ 13066 h 17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7607" h="1771975">
                  <a:moveTo>
                    <a:pt x="415802" y="1186515"/>
                  </a:moveTo>
                  <a:cubicBezTo>
                    <a:pt x="318724" y="1165105"/>
                    <a:pt x="222670" y="1226446"/>
                    <a:pt x="201260" y="1323524"/>
                  </a:cubicBezTo>
                  <a:cubicBezTo>
                    <a:pt x="179850" y="1420602"/>
                    <a:pt x="241191" y="1516657"/>
                    <a:pt x="338269" y="1538067"/>
                  </a:cubicBezTo>
                  <a:cubicBezTo>
                    <a:pt x="435348" y="1559477"/>
                    <a:pt x="531402" y="1498135"/>
                    <a:pt x="552812" y="1401057"/>
                  </a:cubicBezTo>
                  <a:cubicBezTo>
                    <a:pt x="574222" y="1303979"/>
                    <a:pt x="512880" y="1207925"/>
                    <a:pt x="415802" y="1186515"/>
                  </a:cubicBezTo>
                  <a:close/>
                  <a:moveTo>
                    <a:pt x="896056" y="13066"/>
                  </a:moveTo>
                  <a:cubicBezTo>
                    <a:pt x="955733" y="38308"/>
                    <a:pt x="997607" y="97399"/>
                    <a:pt x="997607" y="166271"/>
                  </a:cubicBezTo>
                  <a:lnTo>
                    <a:pt x="997607" y="1605704"/>
                  </a:lnTo>
                  <a:cubicBezTo>
                    <a:pt x="997607" y="1697533"/>
                    <a:pt x="923165" y="1771975"/>
                    <a:pt x="831336" y="1771975"/>
                  </a:cubicBezTo>
                  <a:lnTo>
                    <a:pt x="166271" y="1771975"/>
                  </a:lnTo>
                  <a:cubicBezTo>
                    <a:pt x="74442" y="1771975"/>
                    <a:pt x="0" y="1697533"/>
                    <a:pt x="0" y="1605704"/>
                  </a:cubicBezTo>
                  <a:lnTo>
                    <a:pt x="0" y="166271"/>
                  </a:lnTo>
                  <a:cubicBezTo>
                    <a:pt x="0" y="74442"/>
                    <a:pt x="74442" y="0"/>
                    <a:pt x="166271" y="0"/>
                  </a:cubicBezTo>
                  <a:lnTo>
                    <a:pt x="831336" y="0"/>
                  </a:lnTo>
                  <a:cubicBezTo>
                    <a:pt x="854293" y="0"/>
                    <a:pt x="876164" y="4653"/>
                    <a:pt x="896056" y="130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任意多边形 13"/>
            <p:cNvSpPr/>
            <p:nvPr/>
          </p:nvSpPr>
          <p:spPr>
            <a:xfrm rot="20853771">
              <a:off x="2592143" y="2573258"/>
              <a:ext cx="7190747" cy="2750645"/>
            </a:xfrm>
            <a:custGeom>
              <a:avLst/>
              <a:gdLst>
                <a:gd name="connsiteX0" fmla="*/ 1690257 w 7190747"/>
                <a:gd name="connsiteY0" fmla="*/ 63720 h 2750645"/>
                <a:gd name="connsiteX1" fmla="*/ 1710827 w 7190747"/>
                <a:gd name="connsiteY1" fmla="*/ 80665 h 2750645"/>
                <a:gd name="connsiteX2" fmla="*/ 1743703 w 7190747"/>
                <a:gd name="connsiteY2" fmla="*/ 83767 h 2750645"/>
                <a:gd name="connsiteX3" fmla="*/ 2077695 w 7190747"/>
                <a:gd name="connsiteY3" fmla="*/ 201971 h 2750645"/>
                <a:gd name="connsiteX4" fmla="*/ 2359160 w 7190747"/>
                <a:gd name="connsiteY4" fmla="*/ 417148 h 2750645"/>
                <a:gd name="connsiteX5" fmla="*/ 2376789 w 7190747"/>
                <a:gd name="connsiteY5" fmla="*/ 439308 h 2750645"/>
                <a:gd name="connsiteX6" fmla="*/ 2381860 w 7190747"/>
                <a:gd name="connsiteY6" fmla="*/ 441045 h 2750645"/>
                <a:gd name="connsiteX7" fmla="*/ 2393600 w 7190747"/>
                <a:gd name="connsiteY7" fmla="*/ 455711 h 2750645"/>
                <a:gd name="connsiteX8" fmla="*/ 2882280 w 7190747"/>
                <a:gd name="connsiteY8" fmla="*/ 856541 h 2750645"/>
                <a:gd name="connsiteX9" fmla="*/ 3457335 w 7190747"/>
                <a:gd name="connsiteY9" fmla="*/ 1118809 h 2750645"/>
                <a:gd name="connsiteX10" fmla="*/ 3606514 w 7190747"/>
                <a:gd name="connsiteY10" fmla="*/ 1152029 h 2750645"/>
                <a:gd name="connsiteX11" fmla="*/ 3628117 w 7190747"/>
                <a:gd name="connsiteY11" fmla="*/ 1166820 h 2750645"/>
                <a:gd name="connsiteX12" fmla="*/ 3719186 w 7190747"/>
                <a:gd name="connsiteY12" fmla="*/ 1173494 h 2750645"/>
                <a:gd name="connsiteX13" fmla="*/ 4167244 w 7190747"/>
                <a:gd name="connsiteY13" fmla="*/ 1298231 h 2750645"/>
                <a:gd name="connsiteX14" fmla="*/ 4388223 w 7190747"/>
                <a:gd name="connsiteY14" fmla="*/ 1406261 h 2750645"/>
                <a:gd name="connsiteX15" fmla="*/ 4456070 w 7190747"/>
                <a:gd name="connsiteY15" fmla="*/ 1451210 h 2750645"/>
                <a:gd name="connsiteX16" fmla="*/ 4539007 w 7190747"/>
                <a:gd name="connsiteY16" fmla="*/ 1479375 h 2750645"/>
                <a:gd name="connsiteX17" fmla="*/ 4688650 w 7190747"/>
                <a:gd name="connsiteY17" fmla="*/ 1566364 h 2750645"/>
                <a:gd name="connsiteX18" fmla="*/ 4693428 w 7190747"/>
                <a:gd name="connsiteY18" fmla="*/ 1570712 h 2750645"/>
                <a:gd name="connsiteX19" fmla="*/ 4693883 w 7190747"/>
                <a:gd name="connsiteY19" fmla="*/ 1574073 h 2750645"/>
                <a:gd name="connsiteX20" fmla="*/ 4696700 w 7190747"/>
                <a:gd name="connsiteY20" fmla="*/ 1573691 h 2750645"/>
                <a:gd name="connsiteX21" fmla="*/ 4747478 w 7190747"/>
                <a:gd name="connsiteY21" fmla="*/ 1619904 h 2750645"/>
                <a:gd name="connsiteX22" fmla="*/ 4834208 w 7190747"/>
                <a:gd name="connsiteY22" fmla="*/ 1917577 h 2750645"/>
                <a:gd name="connsiteX23" fmla="*/ 4315372 w 7190747"/>
                <a:gd name="connsiteY23" fmla="*/ 2017445 h 2750645"/>
                <a:gd name="connsiteX24" fmla="*/ 4235615 w 7190747"/>
                <a:gd name="connsiteY24" fmla="*/ 1977886 h 2750645"/>
                <a:gd name="connsiteX25" fmla="*/ 4195375 w 7190747"/>
                <a:gd name="connsiteY25" fmla="*/ 1950576 h 2750645"/>
                <a:gd name="connsiteX26" fmla="*/ 4087040 w 7190747"/>
                <a:gd name="connsiteY26" fmla="*/ 1908395 h 2750645"/>
                <a:gd name="connsiteX27" fmla="*/ 3188785 w 7190747"/>
                <a:gd name="connsiteY27" fmla="*/ 1659649 h 2750645"/>
                <a:gd name="connsiteX28" fmla="*/ 1867036 w 7190747"/>
                <a:gd name="connsiteY28" fmla="*/ 1541042 h 2750645"/>
                <a:gd name="connsiteX29" fmla="*/ 1885822 w 7190747"/>
                <a:gd name="connsiteY29" fmla="*/ 1580030 h 2750645"/>
                <a:gd name="connsiteX30" fmla="*/ 1923191 w 7190747"/>
                <a:gd name="connsiteY30" fmla="*/ 1606087 h 2750645"/>
                <a:gd name="connsiteX31" fmla="*/ 1960052 w 7190747"/>
                <a:gd name="connsiteY31" fmla="*/ 1599579 h 2750645"/>
                <a:gd name="connsiteX32" fmla="*/ 3166634 w 7190747"/>
                <a:gd name="connsiteY32" fmla="*/ 1760086 h 2750645"/>
                <a:gd name="connsiteX33" fmla="*/ 4328801 w 7190747"/>
                <a:gd name="connsiteY33" fmla="*/ 2121992 h 2750645"/>
                <a:gd name="connsiteX34" fmla="*/ 4337697 w 7190747"/>
                <a:gd name="connsiteY34" fmla="*/ 2128196 h 2750645"/>
                <a:gd name="connsiteX35" fmla="*/ 4348898 w 7190747"/>
                <a:gd name="connsiteY35" fmla="*/ 2137587 h 2750645"/>
                <a:gd name="connsiteX36" fmla="*/ 4358963 w 7190747"/>
                <a:gd name="connsiteY36" fmla="*/ 2143024 h 2750645"/>
                <a:gd name="connsiteX37" fmla="*/ 4359503 w 7190747"/>
                <a:gd name="connsiteY37" fmla="*/ 2143402 h 2750645"/>
                <a:gd name="connsiteX38" fmla="*/ 4359622 w 7190747"/>
                <a:gd name="connsiteY38" fmla="*/ 2143381 h 2750645"/>
                <a:gd name="connsiteX39" fmla="*/ 4414390 w 7190747"/>
                <a:gd name="connsiteY39" fmla="*/ 2172971 h 2750645"/>
                <a:gd name="connsiteX40" fmla="*/ 4896139 w 7190747"/>
                <a:gd name="connsiteY40" fmla="*/ 1971311 h 2750645"/>
                <a:gd name="connsiteX41" fmla="*/ 4820135 w 7190747"/>
                <a:gd name="connsiteY41" fmla="*/ 1569417 h 2750645"/>
                <a:gd name="connsiteX42" fmla="*/ 4807328 w 7190747"/>
                <a:gd name="connsiteY42" fmla="*/ 1558680 h 2750645"/>
                <a:gd name="connsiteX43" fmla="*/ 6817179 w 7190747"/>
                <a:gd name="connsiteY43" fmla="*/ 1285971 h 2750645"/>
                <a:gd name="connsiteX44" fmla="*/ 6818683 w 7190747"/>
                <a:gd name="connsiteY44" fmla="*/ 1286946 h 2750645"/>
                <a:gd name="connsiteX45" fmla="*/ 6866215 w 7190747"/>
                <a:gd name="connsiteY45" fmla="*/ 1285931 h 2750645"/>
                <a:gd name="connsiteX46" fmla="*/ 6925526 w 7190747"/>
                <a:gd name="connsiteY46" fmla="*/ 1294186 h 2750645"/>
                <a:gd name="connsiteX47" fmla="*/ 7161554 w 7190747"/>
                <a:gd name="connsiteY47" fmla="*/ 1491298 h 2750645"/>
                <a:gd name="connsiteX48" fmla="*/ 7162210 w 7190747"/>
                <a:gd name="connsiteY48" fmla="*/ 1509881 h 2750645"/>
                <a:gd name="connsiteX49" fmla="*/ 7166071 w 7190747"/>
                <a:gd name="connsiteY49" fmla="*/ 1512387 h 2750645"/>
                <a:gd name="connsiteX50" fmla="*/ 7190747 w 7190747"/>
                <a:gd name="connsiteY50" fmla="*/ 1718642 h 2750645"/>
                <a:gd name="connsiteX51" fmla="*/ 7123753 w 7190747"/>
                <a:gd name="connsiteY51" fmla="*/ 1718642 h 2750645"/>
                <a:gd name="connsiteX52" fmla="*/ 6957481 w 7190747"/>
                <a:gd name="connsiteY52" fmla="*/ 1884912 h 2750645"/>
                <a:gd name="connsiteX53" fmla="*/ 6957481 w 7190747"/>
                <a:gd name="connsiteY53" fmla="*/ 1952253 h 2750645"/>
                <a:gd name="connsiteX54" fmla="*/ 6758783 w 7190747"/>
                <a:gd name="connsiteY54" fmla="*/ 1972892 h 2750645"/>
                <a:gd name="connsiteX55" fmla="*/ 5083681 w 7190747"/>
                <a:gd name="connsiteY55" fmla="*/ 2262080 h 2750645"/>
                <a:gd name="connsiteX56" fmla="*/ 3374675 w 7190747"/>
                <a:gd name="connsiteY56" fmla="*/ 2708199 h 2750645"/>
                <a:gd name="connsiteX57" fmla="*/ 3348015 w 7190747"/>
                <a:gd name="connsiteY57" fmla="*/ 2717248 h 2750645"/>
                <a:gd name="connsiteX58" fmla="*/ 3319537 w 7190747"/>
                <a:gd name="connsiteY58" fmla="*/ 2715961 h 2750645"/>
                <a:gd name="connsiteX59" fmla="*/ 3266115 w 7190747"/>
                <a:gd name="connsiteY59" fmla="*/ 2736021 h 2750645"/>
                <a:gd name="connsiteX60" fmla="*/ 3059670 w 7190747"/>
                <a:gd name="connsiteY60" fmla="*/ 2739950 h 2750645"/>
                <a:gd name="connsiteX61" fmla="*/ 2990242 w 7190747"/>
                <a:gd name="connsiteY61" fmla="*/ 2718755 h 2750645"/>
                <a:gd name="connsiteX62" fmla="*/ 2950657 w 7190747"/>
                <a:gd name="connsiteY62" fmla="*/ 2699297 h 2750645"/>
                <a:gd name="connsiteX63" fmla="*/ 2931225 w 7190747"/>
                <a:gd name="connsiteY63" fmla="*/ 2698419 h 2750645"/>
                <a:gd name="connsiteX64" fmla="*/ 2806328 w 7190747"/>
                <a:gd name="connsiteY64" fmla="*/ 2623815 h 2750645"/>
                <a:gd name="connsiteX65" fmla="*/ 1826732 w 7190747"/>
                <a:gd name="connsiteY65" fmla="*/ 2154827 h 2750645"/>
                <a:gd name="connsiteX66" fmla="*/ 75833 w 7190747"/>
                <a:gd name="connsiteY66" fmla="*/ 1664189 h 2750645"/>
                <a:gd name="connsiteX67" fmla="*/ 0 w 7190747"/>
                <a:gd name="connsiteY67" fmla="*/ 1660839 h 2750645"/>
                <a:gd name="connsiteX68" fmla="*/ 0 w 7190747"/>
                <a:gd name="connsiteY68" fmla="*/ 248637 h 2750645"/>
                <a:gd name="connsiteX69" fmla="*/ 4533 w 7190747"/>
                <a:gd name="connsiteY69" fmla="*/ 203668 h 2750645"/>
                <a:gd name="connsiteX70" fmla="*/ 66731 w 7190747"/>
                <a:gd name="connsiteY70" fmla="*/ 219612 h 2750645"/>
                <a:gd name="connsiteX71" fmla="*/ 614995 w 7190747"/>
                <a:gd name="connsiteY71" fmla="*/ 171262 h 2750645"/>
                <a:gd name="connsiteX72" fmla="*/ 802507 w 7190747"/>
                <a:gd name="connsiteY72" fmla="*/ 101458 h 2750645"/>
                <a:gd name="connsiteX73" fmla="*/ 939173 w 7190747"/>
                <a:gd name="connsiteY73" fmla="*/ 27872 h 2750645"/>
                <a:gd name="connsiteX74" fmla="*/ 958034 w 7190747"/>
                <a:gd name="connsiteY74" fmla="*/ 30170 h 2750645"/>
                <a:gd name="connsiteX75" fmla="*/ 1000690 w 7190747"/>
                <a:gd name="connsiteY75" fmla="*/ 16295 h 2750645"/>
                <a:gd name="connsiteX76" fmla="*/ 1585868 w 7190747"/>
                <a:gd name="connsiteY76" fmla="*/ 42977 h 27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0747" h="2750645">
                  <a:moveTo>
                    <a:pt x="1690257" y="63720"/>
                  </a:moveTo>
                  <a:lnTo>
                    <a:pt x="1710827" y="80665"/>
                  </a:lnTo>
                  <a:lnTo>
                    <a:pt x="1743703" y="83767"/>
                  </a:lnTo>
                  <a:cubicBezTo>
                    <a:pt x="1848128" y="100738"/>
                    <a:pt x="1963706" y="140226"/>
                    <a:pt x="2077695" y="201971"/>
                  </a:cubicBezTo>
                  <a:cubicBezTo>
                    <a:pt x="2191685" y="263718"/>
                    <a:pt x="2287898" y="338954"/>
                    <a:pt x="2359160" y="417148"/>
                  </a:cubicBezTo>
                  <a:lnTo>
                    <a:pt x="2376789" y="439308"/>
                  </a:lnTo>
                  <a:lnTo>
                    <a:pt x="2381860" y="441045"/>
                  </a:lnTo>
                  <a:lnTo>
                    <a:pt x="2393600" y="455711"/>
                  </a:lnTo>
                  <a:cubicBezTo>
                    <a:pt x="2518159" y="594094"/>
                    <a:pt x="2685265" y="733728"/>
                    <a:pt x="2882280" y="856541"/>
                  </a:cubicBezTo>
                  <a:cubicBezTo>
                    <a:pt x="3079296" y="979355"/>
                    <a:pt x="3278244" y="1067907"/>
                    <a:pt x="3457335" y="1118809"/>
                  </a:cubicBezTo>
                  <a:lnTo>
                    <a:pt x="3606514" y="1152029"/>
                  </a:lnTo>
                  <a:lnTo>
                    <a:pt x="3628117" y="1166820"/>
                  </a:lnTo>
                  <a:lnTo>
                    <a:pt x="3719186" y="1173494"/>
                  </a:lnTo>
                  <a:cubicBezTo>
                    <a:pt x="3854624" y="1190965"/>
                    <a:pt x="4009345" y="1232604"/>
                    <a:pt x="4167244" y="1298231"/>
                  </a:cubicBezTo>
                  <a:cubicBezTo>
                    <a:pt x="4246194" y="1331044"/>
                    <a:pt x="4320332" y="1367525"/>
                    <a:pt x="4388223" y="1406261"/>
                  </a:cubicBezTo>
                  <a:lnTo>
                    <a:pt x="4456070" y="1451210"/>
                  </a:lnTo>
                  <a:lnTo>
                    <a:pt x="4539007" y="1479375"/>
                  </a:lnTo>
                  <a:cubicBezTo>
                    <a:pt x="4595205" y="1502732"/>
                    <a:pt x="4645613" y="1532511"/>
                    <a:pt x="4688650" y="1566364"/>
                  </a:cubicBezTo>
                  <a:lnTo>
                    <a:pt x="4693428" y="1570712"/>
                  </a:lnTo>
                  <a:lnTo>
                    <a:pt x="4693883" y="1574073"/>
                  </a:lnTo>
                  <a:lnTo>
                    <a:pt x="4696700" y="1573691"/>
                  </a:lnTo>
                  <a:lnTo>
                    <a:pt x="4747478" y="1619904"/>
                  </a:lnTo>
                  <a:cubicBezTo>
                    <a:pt x="4835651" y="1713250"/>
                    <a:pt x="4872805" y="1824711"/>
                    <a:pt x="4834208" y="1917577"/>
                  </a:cubicBezTo>
                  <a:cubicBezTo>
                    <a:pt x="4772452" y="2066161"/>
                    <a:pt x="4540163" y="2110873"/>
                    <a:pt x="4315372" y="2017445"/>
                  </a:cubicBezTo>
                  <a:cubicBezTo>
                    <a:pt x="4287273" y="2005766"/>
                    <a:pt x="4260621" y="1992482"/>
                    <a:pt x="4235615" y="1977886"/>
                  </a:cubicBezTo>
                  <a:lnTo>
                    <a:pt x="4195375" y="1950576"/>
                  </a:lnTo>
                  <a:lnTo>
                    <a:pt x="4087040" y="1908395"/>
                  </a:lnTo>
                  <a:cubicBezTo>
                    <a:pt x="3861012" y="1827257"/>
                    <a:pt x="3543735" y="1737932"/>
                    <a:pt x="3188785" y="1659649"/>
                  </a:cubicBezTo>
                  <a:cubicBezTo>
                    <a:pt x="2478886" y="1503085"/>
                    <a:pt x="1887118" y="1449983"/>
                    <a:pt x="1867036" y="1541042"/>
                  </a:cubicBezTo>
                  <a:cubicBezTo>
                    <a:pt x="1864526" y="1552424"/>
                    <a:pt x="1871066" y="1565520"/>
                    <a:pt x="1885822" y="1580030"/>
                  </a:cubicBezTo>
                  <a:lnTo>
                    <a:pt x="1923191" y="1606087"/>
                  </a:lnTo>
                  <a:lnTo>
                    <a:pt x="1960052" y="1599579"/>
                  </a:lnTo>
                  <a:cubicBezTo>
                    <a:pt x="2168235" y="1583437"/>
                    <a:pt x="2634210" y="1642663"/>
                    <a:pt x="3166634" y="1760086"/>
                  </a:cubicBezTo>
                  <a:cubicBezTo>
                    <a:pt x="3699058" y="1877509"/>
                    <a:pt x="4146719" y="2019781"/>
                    <a:pt x="4328801" y="2121992"/>
                  </a:cubicBezTo>
                  <a:lnTo>
                    <a:pt x="4337697" y="2128196"/>
                  </a:lnTo>
                  <a:lnTo>
                    <a:pt x="4348898" y="2137587"/>
                  </a:lnTo>
                  <a:lnTo>
                    <a:pt x="4358963" y="2143024"/>
                  </a:lnTo>
                  <a:lnTo>
                    <a:pt x="4359503" y="2143402"/>
                  </a:lnTo>
                  <a:lnTo>
                    <a:pt x="4359622" y="2143381"/>
                  </a:lnTo>
                  <a:lnTo>
                    <a:pt x="4414390" y="2172971"/>
                  </a:lnTo>
                  <a:cubicBezTo>
                    <a:pt x="4601791" y="2250860"/>
                    <a:pt x="4817477" y="2160573"/>
                    <a:pt x="4896139" y="1971311"/>
                  </a:cubicBezTo>
                  <a:cubicBezTo>
                    <a:pt x="4955136" y="1829364"/>
                    <a:pt x="4920300" y="1672058"/>
                    <a:pt x="4820135" y="1569417"/>
                  </a:cubicBezTo>
                  <a:lnTo>
                    <a:pt x="4807328" y="1558680"/>
                  </a:lnTo>
                  <a:lnTo>
                    <a:pt x="6817179" y="1285971"/>
                  </a:lnTo>
                  <a:lnTo>
                    <a:pt x="6818683" y="1286946"/>
                  </a:lnTo>
                  <a:lnTo>
                    <a:pt x="6866215" y="1285931"/>
                  </a:lnTo>
                  <a:cubicBezTo>
                    <a:pt x="6885711" y="1287067"/>
                    <a:pt x="6905557" y="1289782"/>
                    <a:pt x="6925526" y="1294186"/>
                  </a:cubicBezTo>
                  <a:cubicBezTo>
                    <a:pt x="7045345" y="1320612"/>
                    <a:pt x="7135568" y="1400323"/>
                    <a:pt x="7161554" y="1491298"/>
                  </a:cubicBezTo>
                  <a:lnTo>
                    <a:pt x="7162210" y="1509881"/>
                  </a:lnTo>
                  <a:lnTo>
                    <a:pt x="7166071" y="1512387"/>
                  </a:lnTo>
                  <a:lnTo>
                    <a:pt x="7190747" y="1718642"/>
                  </a:lnTo>
                  <a:lnTo>
                    <a:pt x="7123753" y="1718642"/>
                  </a:lnTo>
                  <a:cubicBezTo>
                    <a:pt x="7031924" y="1718642"/>
                    <a:pt x="6957482" y="1793083"/>
                    <a:pt x="6957481" y="1884912"/>
                  </a:cubicBezTo>
                  <a:lnTo>
                    <a:pt x="6957481" y="1952253"/>
                  </a:lnTo>
                  <a:lnTo>
                    <a:pt x="6758783" y="1972892"/>
                  </a:lnTo>
                  <a:cubicBezTo>
                    <a:pt x="6311110" y="2024890"/>
                    <a:pt x="5722983" y="2124453"/>
                    <a:pt x="5083681" y="2262080"/>
                  </a:cubicBezTo>
                  <a:cubicBezTo>
                    <a:pt x="4412415" y="2406589"/>
                    <a:pt x="3809839" y="2566129"/>
                    <a:pt x="3374675" y="2708199"/>
                  </a:cubicBezTo>
                  <a:lnTo>
                    <a:pt x="3348015" y="2717248"/>
                  </a:lnTo>
                  <a:lnTo>
                    <a:pt x="3319537" y="2715961"/>
                  </a:lnTo>
                  <a:lnTo>
                    <a:pt x="3266115" y="2736021"/>
                  </a:lnTo>
                  <a:cubicBezTo>
                    <a:pt x="3203586" y="2753457"/>
                    <a:pt x="3132288" y="2755966"/>
                    <a:pt x="3059670" y="2739950"/>
                  </a:cubicBezTo>
                  <a:cubicBezTo>
                    <a:pt x="3035463" y="2734612"/>
                    <a:pt x="3012256" y="2727467"/>
                    <a:pt x="2990242" y="2718755"/>
                  </a:cubicBezTo>
                  <a:lnTo>
                    <a:pt x="2950657" y="2699297"/>
                  </a:lnTo>
                  <a:lnTo>
                    <a:pt x="2931225" y="2698419"/>
                  </a:lnTo>
                  <a:lnTo>
                    <a:pt x="2806328" y="2623815"/>
                  </a:lnTo>
                  <a:cubicBezTo>
                    <a:pt x="2526000" y="2465821"/>
                    <a:pt x="2192049" y="2304382"/>
                    <a:pt x="1826732" y="2154827"/>
                  </a:cubicBezTo>
                  <a:cubicBezTo>
                    <a:pt x="1130892" y="1869962"/>
                    <a:pt x="485942" y="1695638"/>
                    <a:pt x="75833" y="1664189"/>
                  </a:cubicBezTo>
                  <a:lnTo>
                    <a:pt x="0" y="1660839"/>
                  </a:lnTo>
                  <a:lnTo>
                    <a:pt x="0" y="248637"/>
                  </a:lnTo>
                  <a:lnTo>
                    <a:pt x="4533" y="203668"/>
                  </a:lnTo>
                  <a:lnTo>
                    <a:pt x="66731" y="219612"/>
                  </a:lnTo>
                  <a:cubicBezTo>
                    <a:pt x="218549" y="245682"/>
                    <a:pt x="413299" y="231625"/>
                    <a:pt x="614995" y="171262"/>
                  </a:cubicBezTo>
                  <a:cubicBezTo>
                    <a:pt x="681177" y="151456"/>
                    <a:pt x="743995" y="127894"/>
                    <a:pt x="802507" y="101458"/>
                  </a:cubicBezTo>
                  <a:lnTo>
                    <a:pt x="939173" y="27872"/>
                  </a:lnTo>
                  <a:lnTo>
                    <a:pt x="958034" y="30170"/>
                  </a:lnTo>
                  <a:lnTo>
                    <a:pt x="1000690" y="16295"/>
                  </a:lnTo>
                  <a:cubicBezTo>
                    <a:pt x="1128989" y="-12744"/>
                    <a:pt x="1332078" y="-2439"/>
                    <a:pt x="1585868" y="429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6" name="组合 15"/>
          <p:cNvGrpSpPr/>
          <p:nvPr/>
        </p:nvGrpSpPr>
        <p:grpSpPr>
          <a:xfrm>
            <a:off x="7157625" y="4266894"/>
            <a:ext cx="2371004" cy="791254"/>
            <a:chOff x="1484585" y="2573258"/>
            <a:chExt cx="8298305" cy="2769322"/>
          </a:xfrm>
          <a:blipFill>
            <a:blip r:embed="rId6"/>
            <a:stretch>
              <a:fillRect/>
            </a:stretch>
          </a:blipFill>
          <a:effectLst/>
        </p:grpSpPr>
        <p:sp>
          <p:nvSpPr>
            <p:cNvPr id="17" name="任意多边形 16"/>
            <p:cNvSpPr/>
            <p:nvPr/>
          </p:nvSpPr>
          <p:spPr>
            <a:xfrm rot="20853771">
              <a:off x="1484585" y="3570605"/>
              <a:ext cx="997607" cy="1771975"/>
            </a:xfrm>
            <a:custGeom>
              <a:avLst/>
              <a:gdLst>
                <a:gd name="connsiteX0" fmla="*/ 415802 w 997607"/>
                <a:gd name="connsiteY0" fmla="*/ 1186515 h 1771975"/>
                <a:gd name="connsiteX1" fmla="*/ 201260 w 997607"/>
                <a:gd name="connsiteY1" fmla="*/ 1323524 h 1771975"/>
                <a:gd name="connsiteX2" fmla="*/ 338269 w 997607"/>
                <a:gd name="connsiteY2" fmla="*/ 1538067 h 1771975"/>
                <a:gd name="connsiteX3" fmla="*/ 552812 w 997607"/>
                <a:gd name="connsiteY3" fmla="*/ 1401057 h 1771975"/>
                <a:gd name="connsiteX4" fmla="*/ 415802 w 997607"/>
                <a:gd name="connsiteY4" fmla="*/ 1186515 h 1771975"/>
                <a:gd name="connsiteX5" fmla="*/ 896056 w 997607"/>
                <a:gd name="connsiteY5" fmla="*/ 13066 h 1771975"/>
                <a:gd name="connsiteX6" fmla="*/ 997607 w 997607"/>
                <a:gd name="connsiteY6" fmla="*/ 166271 h 1771975"/>
                <a:gd name="connsiteX7" fmla="*/ 997607 w 997607"/>
                <a:gd name="connsiteY7" fmla="*/ 1605704 h 1771975"/>
                <a:gd name="connsiteX8" fmla="*/ 831336 w 997607"/>
                <a:gd name="connsiteY8" fmla="*/ 1771975 h 1771975"/>
                <a:gd name="connsiteX9" fmla="*/ 166271 w 997607"/>
                <a:gd name="connsiteY9" fmla="*/ 1771975 h 1771975"/>
                <a:gd name="connsiteX10" fmla="*/ 0 w 997607"/>
                <a:gd name="connsiteY10" fmla="*/ 1605704 h 1771975"/>
                <a:gd name="connsiteX11" fmla="*/ 0 w 997607"/>
                <a:gd name="connsiteY11" fmla="*/ 166271 h 1771975"/>
                <a:gd name="connsiteX12" fmla="*/ 166271 w 997607"/>
                <a:gd name="connsiteY12" fmla="*/ 0 h 1771975"/>
                <a:gd name="connsiteX13" fmla="*/ 831336 w 997607"/>
                <a:gd name="connsiteY13" fmla="*/ 0 h 1771975"/>
                <a:gd name="connsiteX14" fmla="*/ 896056 w 997607"/>
                <a:gd name="connsiteY14" fmla="*/ 13066 h 17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7607" h="1771975">
                  <a:moveTo>
                    <a:pt x="415802" y="1186515"/>
                  </a:moveTo>
                  <a:cubicBezTo>
                    <a:pt x="318724" y="1165105"/>
                    <a:pt x="222670" y="1226446"/>
                    <a:pt x="201260" y="1323524"/>
                  </a:cubicBezTo>
                  <a:cubicBezTo>
                    <a:pt x="179850" y="1420602"/>
                    <a:pt x="241191" y="1516657"/>
                    <a:pt x="338269" y="1538067"/>
                  </a:cubicBezTo>
                  <a:cubicBezTo>
                    <a:pt x="435348" y="1559477"/>
                    <a:pt x="531402" y="1498135"/>
                    <a:pt x="552812" y="1401057"/>
                  </a:cubicBezTo>
                  <a:cubicBezTo>
                    <a:pt x="574222" y="1303979"/>
                    <a:pt x="512880" y="1207925"/>
                    <a:pt x="415802" y="1186515"/>
                  </a:cubicBezTo>
                  <a:close/>
                  <a:moveTo>
                    <a:pt x="896056" y="13066"/>
                  </a:moveTo>
                  <a:cubicBezTo>
                    <a:pt x="955733" y="38308"/>
                    <a:pt x="997607" y="97399"/>
                    <a:pt x="997607" y="166271"/>
                  </a:cubicBezTo>
                  <a:lnTo>
                    <a:pt x="997607" y="1605704"/>
                  </a:lnTo>
                  <a:cubicBezTo>
                    <a:pt x="997607" y="1697533"/>
                    <a:pt x="923165" y="1771975"/>
                    <a:pt x="831336" y="1771975"/>
                  </a:cubicBezTo>
                  <a:lnTo>
                    <a:pt x="166271" y="1771975"/>
                  </a:lnTo>
                  <a:cubicBezTo>
                    <a:pt x="74442" y="1771975"/>
                    <a:pt x="0" y="1697533"/>
                    <a:pt x="0" y="1605704"/>
                  </a:cubicBezTo>
                  <a:lnTo>
                    <a:pt x="0" y="166271"/>
                  </a:lnTo>
                  <a:cubicBezTo>
                    <a:pt x="0" y="74442"/>
                    <a:pt x="74442" y="0"/>
                    <a:pt x="166271" y="0"/>
                  </a:cubicBezTo>
                  <a:lnTo>
                    <a:pt x="831336" y="0"/>
                  </a:lnTo>
                  <a:cubicBezTo>
                    <a:pt x="854293" y="0"/>
                    <a:pt x="876164" y="4653"/>
                    <a:pt x="896056" y="130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任意多边形 17"/>
            <p:cNvSpPr/>
            <p:nvPr/>
          </p:nvSpPr>
          <p:spPr>
            <a:xfrm rot="20853771">
              <a:off x="2592143" y="2573258"/>
              <a:ext cx="7190747" cy="2750645"/>
            </a:xfrm>
            <a:custGeom>
              <a:avLst/>
              <a:gdLst>
                <a:gd name="connsiteX0" fmla="*/ 1690257 w 7190747"/>
                <a:gd name="connsiteY0" fmla="*/ 63720 h 2750645"/>
                <a:gd name="connsiteX1" fmla="*/ 1710827 w 7190747"/>
                <a:gd name="connsiteY1" fmla="*/ 80665 h 2750645"/>
                <a:gd name="connsiteX2" fmla="*/ 1743703 w 7190747"/>
                <a:gd name="connsiteY2" fmla="*/ 83767 h 2750645"/>
                <a:gd name="connsiteX3" fmla="*/ 2077695 w 7190747"/>
                <a:gd name="connsiteY3" fmla="*/ 201971 h 2750645"/>
                <a:gd name="connsiteX4" fmla="*/ 2359160 w 7190747"/>
                <a:gd name="connsiteY4" fmla="*/ 417148 h 2750645"/>
                <a:gd name="connsiteX5" fmla="*/ 2376789 w 7190747"/>
                <a:gd name="connsiteY5" fmla="*/ 439308 h 2750645"/>
                <a:gd name="connsiteX6" fmla="*/ 2381860 w 7190747"/>
                <a:gd name="connsiteY6" fmla="*/ 441045 h 2750645"/>
                <a:gd name="connsiteX7" fmla="*/ 2393600 w 7190747"/>
                <a:gd name="connsiteY7" fmla="*/ 455711 h 2750645"/>
                <a:gd name="connsiteX8" fmla="*/ 2882280 w 7190747"/>
                <a:gd name="connsiteY8" fmla="*/ 856541 h 2750645"/>
                <a:gd name="connsiteX9" fmla="*/ 3457335 w 7190747"/>
                <a:gd name="connsiteY9" fmla="*/ 1118809 h 2750645"/>
                <a:gd name="connsiteX10" fmla="*/ 3606514 w 7190747"/>
                <a:gd name="connsiteY10" fmla="*/ 1152029 h 2750645"/>
                <a:gd name="connsiteX11" fmla="*/ 3628117 w 7190747"/>
                <a:gd name="connsiteY11" fmla="*/ 1166820 h 2750645"/>
                <a:gd name="connsiteX12" fmla="*/ 3719186 w 7190747"/>
                <a:gd name="connsiteY12" fmla="*/ 1173494 h 2750645"/>
                <a:gd name="connsiteX13" fmla="*/ 4167244 w 7190747"/>
                <a:gd name="connsiteY13" fmla="*/ 1298231 h 2750645"/>
                <a:gd name="connsiteX14" fmla="*/ 4388223 w 7190747"/>
                <a:gd name="connsiteY14" fmla="*/ 1406261 h 2750645"/>
                <a:gd name="connsiteX15" fmla="*/ 4456070 w 7190747"/>
                <a:gd name="connsiteY15" fmla="*/ 1451210 h 2750645"/>
                <a:gd name="connsiteX16" fmla="*/ 4539007 w 7190747"/>
                <a:gd name="connsiteY16" fmla="*/ 1479375 h 2750645"/>
                <a:gd name="connsiteX17" fmla="*/ 4688650 w 7190747"/>
                <a:gd name="connsiteY17" fmla="*/ 1566364 h 2750645"/>
                <a:gd name="connsiteX18" fmla="*/ 4693428 w 7190747"/>
                <a:gd name="connsiteY18" fmla="*/ 1570712 h 2750645"/>
                <a:gd name="connsiteX19" fmla="*/ 4693883 w 7190747"/>
                <a:gd name="connsiteY19" fmla="*/ 1574073 h 2750645"/>
                <a:gd name="connsiteX20" fmla="*/ 4696700 w 7190747"/>
                <a:gd name="connsiteY20" fmla="*/ 1573691 h 2750645"/>
                <a:gd name="connsiteX21" fmla="*/ 4747478 w 7190747"/>
                <a:gd name="connsiteY21" fmla="*/ 1619904 h 2750645"/>
                <a:gd name="connsiteX22" fmla="*/ 4834208 w 7190747"/>
                <a:gd name="connsiteY22" fmla="*/ 1917577 h 2750645"/>
                <a:gd name="connsiteX23" fmla="*/ 4315372 w 7190747"/>
                <a:gd name="connsiteY23" fmla="*/ 2017445 h 2750645"/>
                <a:gd name="connsiteX24" fmla="*/ 4235615 w 7190747"/>
                <a:gd name="connsiteY24" fmla="*/ 1977886 h 2750645"/>
                <a:gd name="connsiteX25" fmla="*/ 4195375 w 7190747"/>
                <a:gd name="connsiteY25" fmla="*/ 1950576 h 2750645"/>
                <a:gd name="connsiteX26" fmla="*/ 4087040 w 7190747"/>
                <a:gd name="connsiteY26" fmla="*/ 1908395 h 2750645"/>
                <a:gd name="connsiteX27" fmla="*/ 3188785 w 7190747"/>
                <a:gd name="connsiteY27" fmla="*/ 1659649 h 2750645"/>
                <a:gd name="connsiteX28" fmla="*/ 1867036 w 7190747"/>
                <a:gd name="connsiteY28" fmla="*/ 1541042 h 2750645"/>
                <a:gd name="connsiteX29" fmla="*/ 1885822 w 7190747"/>
                <a:gd name="connsiteY29" fmla="*/ 1580030 h 2750645"/>
                <a:gd name="connsiteX30" fmla="*/ 1923191 w 7190747"/>
                <a:gd name="connsiteY30" fmla="*/ 1606087 h 2750645"/>
                <a:gd name="connsiteX31" fmla="*/ 1960052 w 7190747"/>
                <a:gd name="connsiteY31" fmla="*/ 1599579 h 2750645"/>
                <a:gd name="connsiteX32" fmla="*/ 3166634 w 7190747"/>
                <a:gd name="connsiteY32" fmla="*/ 1760086 h 2750645"/>
                <a:gd name="connsiteX33" fmla="*/ 4328801 w 7190747"/>
                <a:gd name="connsiteY33" fmla="*/ 2121992 h 2750645"/>
                <a:gd name="connsiteX34" fmla="*/ 4337697 w 7190747"/>
                <a:gd name="connsiteY34" fmla="*/ 2128196 h 2750645"/>
                <a:gd name="connsiteX35" fmla="*/ 4348898 w 7190747"/>
                <a:gd name="connsiteY35" fmla="*/ 2137587 h 2750645"/>
                <a:gd name="connsiteX36" fmla="*/ 4358963 w 7190747"/>
                <a:gd name="connsiteY36" fmla="*/ 2143024 h 2750645"/>
                <a:gd name="connsiteX37" fmla="*/ 4359503 w 7190747"/>
                <a:gd name="connsiteY37" fmla="*/ 2143402 h 2750645"/>
                <a:gd name="connsiteX38" fmla="*/ 4359622 w 7190747"/>
                <a:gd name="connsiteY38" fmla="*/ 2143381 h 2750645"/>
                <a:gd name="connsiteX39" fmla="*/ 4414390 w 7190747"/>
                <a:gd name="connsiteY39" fmla="*/ 2172971 h 2750645"/>
                <a:gd name="connsiteX40" fmla="*/ 4896139 w 7190747"/>
                <a:gd name="connsiteY40" fmla="*/ 1971311 h 2750645"/>
                <a:gd name="connsiteX41" fmla="*/ 4820135 w 7190747"/>
                <a:gd name="connsiteY41" fmla="*/ 1569417 h 2750645"/>
                <a:gd name="connsiteX42" fmla="*/ 4807328 w 7190747"/>
                <a:gd name="connsiteY42" fmla="*/ 1558680 h 2750645"/>
                <a:gd name="connsiteX43" fmla="*/ 6817179 w 7190747"/>
                <a:gd name="connsiteY43" fmla="*/ 1285971 h 2750645"/>
                <a:gd name="connsiteX44" fmla="*/ 6818683 w 7190747"/>
                <a:gd name="connsiteY44" fmla="*/ 1286946 h 2750645"/>
                <a:gd name="connsiteX45" fmla="*/ 6866215 w 7190747"/>
                <a:gd name="connsiteY45" fmla="*/ 1285931 h 2750645"/>
                <a:gd name="connsiteX46" fmla="*/ 6925526 w 7190747"/>
                <a:gd name="connsiteY46" fmla="*/ 1294186 h 2750645"/>
                <a:gd name="connsiteX47" fmla="*/ 7161554 w 7190747"/>
                <a:gd name="connsiteY47" fmla="*/ 1491298 h 2750645"/>
                <a:gd name="connsiteX48" fmla="*/ 7162210 w 7190747"/>
                <a:gd name="connsiteY48" fmla="*/ 1509881 h 2750645"/>
                <a:gd name="connsiteX49" fmla="*/ 7166071 w 7190747"/>
                <a:gd name="connsiteY49" fmla="*/ 1512387 h 2750645"/>
                <a:gd name="connsiteX50" fmla="*/ 7190747 w 7190747"/>
                <a:gd name="connsiteY50" fmla="*/ 1718642 h 2750645"/>
                <a:gd name="connsiteX51" fmla="*/ 7123753 w 7190747"/>
                <a:gd name="connsiteY51" fmla="*/ 1718642 h 2750645"/>
                <a:gd name="connsiteX52" fmla="*/ 6957481 w 7190747"/>
                <a:gd name="connsiteY52" fmla="*/ 1884912 h 2750645"/>
                <a:gd name="connsiteX53" fmla="*/ 6957481 w 7190747"/>
                <a:gd name="connsiteY53" fmla="*/ 1952253 h 2750645"/>
                <a:gd name="connsiteX54" fmla="*/ 6758783 w 7190747"/>
                <a:gd name="connsiteY54" fmla="*/ 1972892 h 2750645"/>
                <a:gd name="connsiteX55" fmla="*/ 5083681 w 7190747"/>
                <a:gd name="connsiteY55" fmla="*/ 2262080 h 2750645"/>
                <a:gd name="connsiteX56" fmla="*/ 3374675 w 7190747"/>
                <a:gd name="connsiteY56" fmla="*/ 2708199 h 2750645"/>
                <a:gd name="connsiteX57" fmla="*/ 3348015 w 7190747"/>
                <a:gd name="connsiteY57" fmla="*/ 2717248 h 2750645"/>
                <a:gd name="connsiteX58" fmla="*/ 3319537 w 7190747"/>
                <a:gd name="connsiteY58" fmla="*/ 2715961 h 2750645"/>
                <a:gd name="connsiteX59" fmla="*/ 3266115 w 7190747"/>
                <a:gd name="connsiteY59" fmla="*/ 2736021 h 2750645"/>
                <a:gd name="connsiteX60" fmla="*/ 3059670 w 7190747"/>
                <a:gd name="connsiteY60" fmla="*/ 2739950 h 2750645"/>
                <a:gd name="connsiteX61" fmla="*/ 2990242 w 7190747"/>
                <a:gd name="connsiteY61" fmla="*/ 2718755 h 2750645"/>
                <a:gd name="connsiteX62" fmla="*/ 2950657 w 7190747"/>
                <a:gd name="connsiteY62" fmla="*/ 2699297 h 2750645"/>
                <a:gd name="connsiteX63" fmla="*/ 2931225 w 7190747"/>
                <a:gd name="connsiteY63" fmla="*/ 2698419 h 2750645"/>
                <a:gd name="connsiteX64" fmla="*/ 2806328 w 7190747"/>
                <a:gd name="connsiteY64" fmla="*/ 2623815 h 2750645"/>
                <a:gd name="connsiteX65" fmla="*/ 1826732 w 7190747"/>
                <a:gd name="connsiteY65" fmla="*/ 2154827 h 2750645"/>
                <a:gd name="connsiteX66" fmla="*/ 75833 w 7190747"/>
                <a:gd name="connsiteY66" fmla="*/ 1664189 h 2750645"/>
                <a:gd name="connsiteX67" fmla="*/ 0 w 7190747"/>
                <a:gd name="connsiteY67" fmla="*/ 1660839 h 2750645"/>
                <a:gd name="connsiteX68" fmla="*/ 0 w 7190747"/>
                <a:gd name="connsiteY68" fmla="*/ 248637 h 2750645"/>
                <a:gd name="connsiteX69" fmla="*/ 4533 w 7190747"/>
                <a:gd name="connsiteY69" fmla="*/ 203668 h 2750645"/>
                <a:gd name="connsiteX70" fmla="*/ 66731 w 7190747"/>
                <a:gd name="connsiteY70" fmla="*/ 219612 h 2750645"/>
                <a:gd name="connsiteX71" fmla="*/ 614995 w 7190747"/>
                <a:gd name="connsiteY71" fmla="*/ 171262 h 2750645"/>
                <a:gd name="connsiteX72" fmla="*/ 802507 w 7190747"/>
                <a:gd name="connsiteY72" fmla="*/ 101458 h 2750645"/>
                <a:gd name="connsiteX73" fmla="*/ 939173 w 7190747"/>
                <a:gd name="connsiteY73" fmla="*/ 27872 h 2750645"/>
                <a:gd name="connsiteX74" fmla="*/ 958034 w 7190747"/>
                <a:gd name="connsiteY74" fmla="*/ 30170 h 2750645"/>
                <a:gd name="connsiteX75" fmla="*/ 1000690 w 7190747"/>
                <a:gd name="connsiteY75" fmla="*/ 16295 h 2750645"/>
                <a:gd name="connsiteX76" fmla="*/ 1585868 w 7190747"/>
                <a:gd name="connsiteY76" fmla="*/ 42977 h 27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0747" h="2750645">
                  <a:moveTo>
                    <a:pt x="1690257" y="63720"/>
                  </a:moveTo>
                  <a:lnTo>
                    <a:pt x="1710827" y="80665"/>
                  </a:lnTo>
                  <a:lnTo>
                    <a:pt x="1743703" y="83767"/>
                  </a:lnTo>
                  <a:cubicBezTo>
                    <a:pt x="1848128" y="100738"/>
                    <a:pt x="1963706" y="140226"/>
                    <a:pt x="2077695" y="201971"/>
                  </a:cubicBezTo>
                  <a:cubicBezTo>
                    <a:pt x="2191685" y="263718"/>
                    <a:pt x="2287898" y="338954"/>
                    <a:pt x="2359160" y="417148"/>
                  </a:cubicBezTo>
                  <a:lnTo>
                    <a:pt x="2376789" y="439308"/>
                  </a:lnTo>
                  <a:lnTo>
                    <a:pt x="2381860" y="441045"/>
                  </a:lnTo>
                  <a:lnTo>
                    <a:pt x="2393600" y="455711"/>
                  </a:lnTo>
                  <a:cubicBezTo>
                    <a:pt x="2518159" y="594094"/>
                    <a:pt x="2685265" y="733728"/>
                    <a:pt x="2882280" y="856541"/>
                  </a:cubicBezTo>
                  <a:cubicBezTo>
                    <a:pt x="3079296" y="979355"/>
                    <a:pt x="3278244" y="1067907"/>
                    <a:pt x="3457335" y="1118809"/>
                  </a:cubicBezTo>
                  <a:lnTo>
                    <a:pt x="3606514" y="1152029"/>
                  </a:lnTo>
                  <a:lnTo>
                    <a:pt x="3628117" y="1166820"/>
                  </a:lnTo>
                  <a:lnTo>
                    <a:pt x="3719186" y="1173494"/>
                  </a:lnTo>
                  <a:cubicBezTo>
                    <a:pt x="3854624" y="1190965"/>
                    <a:pt x="4009345" y="1232604"/>
                    <a:pt x="4167244" y="1298231"/>
                  </a:cubicBezTo>
                  <a:cubicBezTo>
                    <a:pt x="4246194" y="1331044"/>
                    <a:pt x="4320332" y="1367525"/>
                    <a:pt x="4388223" y="1406261"/>
                  </a:cubicBezTo>
                  <a:lnTo>
                    <a:pt x="4456070" y="1451210"/>
                  </a:lnTo>
                  <a:lnTo>
                    <a:pt x="4539007" y="1479375"/>
                  </a:lnTo>
                  <a:cubicBezTo>
                    <a:pt x="4595205" y="1502732"/>
                    <a:pt x="4645613" y="1532511"/>
                    <a:pt x="4688650" y="1566364"/>
                  </a:cubicBezTo>
                  <a:lnTo>
                    <a:pt x="4693428" y="1570712"/>
                  </a:lnTo>
                  <a:lnTo>
                    <a:pt x="4693883" y="1574073"/>
                  </a:lnTo>
                  <a:lnTo>
                    <a:pt x="4696700" y="1573691"/>
                  </a:lnTo>
                  <a:lnTo>
                    <a:pt x="4747478" y="1619904"/>
                  </a:lnTo>
                  <a:cubicBezTo>
                    <a:pt x="4835651" y="1713250"/>
                    <a:pt x="4872805" y="1824711"/>
                    <a:pt x="4834208" y="1917577"/>
                  </a:cubicBezTo>
                  <a:cubicBezTo>
                    <a:pt x="4772452" y="2066161"/>
                    <a:pt x="4540163" y="2110873"/>
                    <a:pt x="4315372" y="2017445"/>
                  </a:cubicBezTo>
                  <a:cubicBezTo>
                    <a:pt x="4287273" y="2005766"/>
                    <a:pt x="4260621" y="1992482"/>
                    <a:pt x="4235615" y="1977886"/>
                  </a:cubicBezTo>
                  <a:lnTo>
                    <a:pt x="4195375" y="1950576"/>
                  </a:lnTo>
                  <a:lnTo>
                    <a:pt x="4087040" y="1908395"/>
                  </a:lnTo>
                  <a:cubicBezTo>
                    <a:pt x="3861012" y="1827257"/>
                    <a:pt x="3543735" y="1737932"/>
                    <a:pt x="3188785" y="1659649"/>
                  </a:cubicBezTo>
                  <a:cubicBezTo>
                    <a:pt x="2478886" y="1503085"/>
                    <a:pt x="1887118" y="1449983"/>
                    <a:pt x="1867036" y="1541042"/>
                  </a:cubicBezTo>
                  <a:cubicBezTo>
                    <a:pt x="1864526" y="1552424"/>
                    <a:pt x="1871066" y="1565520"/>
                    <a:pt x="1885822" y="1580030"/>
                  </a:cubicBezTo>
                  <a:lnTo>
                    <a:pt x="1923191" y="1606087"/>
                  </a:lnTo>
                  <a:lnTo>
                    <a:pt x="1960052" y="1599579"/>
                  </a:lnTo>
                  <a:cubicBezTo>
                    <a:pt x="2168235" y="1583437"/>
                    <a:pt x="2634210" y="1642663"/>
                    <a:pt x="3166634" y="1760086"/>
                  </a:cubicBezTo>
                  <a:cubicBezTo>
                    <a:pt x="3699058" y="1877509"/>
                    <a:pt x="4146719" y="2019781"/>
                    <a:pt x="4328801" y="2121992"/>
                  </a:cubicBezTo>
                  <a:lnTo>
                    <a:pt x="4337697" y="2128196"/>
                  </a:lnTo>
                  <a:lnTo>
                    <a:pt x="4348898" y="2137587"/>
                  </a:lnTo>
                  <a:lnTo>
                    <a:pt x="4358963" y="2143024"/>
                  </a:lnTo>
                  <a:lnTo>
                    <a:pt x="4359503" y="2143402"/>
                  </a:lnTo>
                  <a:lnTo>
                    <a:pt x="4359622" y="2143381"/>
                  </a:lnTo>
                  <a:lnTo>
                    <a:pt x="4414390" y="2172971"/>
                  </a:lnTo>
                  <a:cubicBezTo>
                    <a:pt x="4601791" y="2250860"/>
                    <a:pt x="4817477" y="2160573"/>
                    <a:pt x="4896139" y="1971311"/>
                  </a:cubicBezTo>
                  <a:cubicBezTo>
                    <a:pt x="4955136" y="1829364"/>
                    <a:pt x="4920300" y="1672058"/>
                    <a:pt x="4820135" y="1569417"/>
                  </a:cubicBezTo>
                  <a:lnTo>
                    <a:pt x="4807328" y="1558680"/>
                  </a:lnTo>
                  <a:lnTo>
                    <a:pt x="6817179" y="1285971"/>
                  </a:lnTo>
                  <a:lnTo>
                    <a:pt x="6818683" y="1286946"/>
                  </a:lnTo>
                  <a:lnTo>
                    <a:pt x="6866215" y="1285931"/>
                  </a:lnTo>
                  <a:cubicBezTo>
                    <a:pt x="6885711" y="1287067"/>
                    <a:pt x="6905557" y="1289782"/>
                    <a:pt x="6925526" y="1294186"/>
                  </a:cubicBezTo>
                  <a:cubicBezTo>
                    <a:pt x="7045345" y="1320612"/>
                    <a:pt x="7135568" y="1400323"/>
                    <a:pt x="7161554" y="1491298"/>
                  </a:cubicBezTo>
                  <a:lnTo>
                    <a:pt x="7162210" y="1509881"/>
                  </a:lnTo>
                  <a:lnTo>
                    <a:pt x="7166071" y="1512387"/>
                  </a:lnTo>
                  <a:lnTo>
                    <a:pt x="7190747" y="1718642"/>
                  </a:lnTo>
                  <a:lnTo>
                    <a:pt x="7123753" y="1718642"/>
                  </a:lnTo>
                  <a:cubicBezTo>
                    <a:pt x="7031924" y="1718642"/>
                    <a:pt x="6957482" y="1793083"/>
                    <a:pt x="6957481" y="1884912"/>
                  </a:cubicBezTo>
                  <a:lnTo>
                    <a:pt x="6957481" y="1952253"/>
                  </a:lnTo>
                  <a:lnTo>
                    <a:pt x="6758783" y="1972892"/>
                  </a:lnTo>
                  <a:cubicBezTo>
                    <a:pt x="6311110" y="2024890"/>
                    <a:pt x="5722983" y="2124453"/>
                    <a:pt x="5083681" y="2262080"/>
                  </a:cubicBezTo>
                  <a:cubicBezTo>
                    <a:pt x="4412415" y="2406589"/>
                    <a:pt x="3809839" y="2566129"/>
                    <a:pt x="3374675" y="2708199"/>
                  </a:cubicBezTo>
                  <a:lnTo>
                    <a:pt x="3348015" y="2717248"/>
                  </a:lnTo>
                  <a:lnTo>
                    <a:pt x="3319537" y="2715961"/>
                  </a:lnTo>
                  <a:lnTo>
                    <a:pt x="3266115" y="2736021"/>
                  </a:lnTo>
                  <a:cubicBezTo>
                    <a:pt x="3203586" y="2753457"/>
                    <a:pt x="3132288" y="2755966"/>
                    <a:pt x="3059670" y="2739950"/>
                  </a:cubicBezTo>
                  <a:cubicBezTo>
                    <a:pt x="3035463" y="2734612"/>
                    <a:pt x="3012256" y="2727467"/>
                    <a:pt x="2990242" y="2718755"/>
                  </a:cubicBezTo>
                  <a:lnTo>
                    <a:pt x="2950657" y="2699297"/>
                  </a:lnTo>
                  <a:lnTo>
                    <a:pt x="2931225" y="2698419"/>
                  </a:lnTo>
                  <a:lnTo>
                    <a:pt x="2806328" y="2623815"/>
                  </a:lnTo>
                  <a:cubicBezTo>
                    <a:pt x="2526000" y="2465821"/>
                    <a:pt x="2192049" y="2304382"/>
                    <a:pt x="1826732" y="2154827"/>
                  </a:cubicBezTo>
                  <a:cubicBezTo>
                    <a:pt x="1130892" y="1869962"/>
                    <a:pt x="485942" y="1695638"/>
                    <a:pt x="75833" y="1664189"/>
                  </a:cubicBezTo>
                  <a:lnTo>
                    <a:pt x="0" y="1660839"/>
                  </a:lnTo>
                  <a:lnTo>
                    <a:pt x="0" y="248637"/>
                  </a:lnTo>
                  <a:lnTo>
                    <a:pt x="4533" y="203668"/>
                  </a:lnTo>
                  <a:lnTo>
                    <a:pt x="66731" y="219612"/>
                  </a:lnTo>
                  <a:cubicBezTo>
                    <a:pt x="218549" y="245682"/>
                    <a:pt x="413299" y="231625"/>
                    <a:pt x="614995" y="171262"/>
                  </a:cubicBezTo>
                  <a:cubicBezTo>
                    <a:pt x="681177" y="151456"/>
                    <a:pt x="743995" y="127894"/>
                    <a:pt x="802507" y="101458"/>
                  </a:cubicBezTo>
                  <a:lnTo>
                    <a:pt x="939173" y="27872"/>
                  </a:lnTo>
                  <a:lnTo>
                    <a:pt x="958034" y="30170"/>
                  </a:lnTo>
                  <a:lnTo>
                    <a:pt x="1000690" y="16295"/>
                  </a:lnTo>
                  <a:cubicBezTo>
                    <a:pt x="1128989" y="-12744"/>
                    <a:pt x="1332078" y="-2439"/>
                    <a:pt x="1585868" y="429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" name="组合 18"/>
          <p:cNvGrpSpPr/>
          <p:nvPr/>
        </p:nvGrpSpPr>
        <p:grpSpPr>
          <a:xfrm>
            <a:off x="2664570" y="4240132"/>
            <a:ext cx="2371004" cy="791254"/>
            <a:chOff x="1484585" y="2573258"/>
            <a:chExt cx="8298305" cy="2769322"/>
          </a:xfrm>
          <a:blipFill>
            <a:blip r:embed="rId7"/>
            <a:stretch>
              <a:fillRect/>
            </a:stretch>
          </a:blipFill>
          <a:effectLst/>
        </p:grpSpPr>
        <p:sp>
          <p:nvSpPr>
            <p:cNvPr id="20" name="任意多边形 19"/>
            <p:cNvSpPr/>
            <p:nvPr/>
          </p:nvSpPr>
          <p:spPr>
            <a:xfrm rot="20853771">
              <a:off x="1484585" y="3570605"/>
              <a:ext cx="997607" cy="1771975"/>
            </a:xfrm>
            <a:custGeom>
              <a:avLst/>
              <a:gdLst>
                <a:gd name="connsiteX0" fmla="*/ 415802 w 997607"/>
                <a:gd name="connsiteY0" fmla="*/ 1186515 h 1771975"/>
                <a:gd name="connsiteX1" fmla="*/ 201260 w 997607"/>
                <a:gd name="connsiteY1" fmla="*/ 1323524 h 1771975"/>
                <a:gd name="connsiteX2" fmla="*/ 338269 w 997607"/>
                <a:gd name="connsiteY2" fmla="*/ 1538067 h 1771975"/>
                <a:gd name="connsiteX3" fmla="*/ 552812 w 997607"/>
                <a:gd name="connsiteY3" fmla="*/ 1401057 h 1771975"/>
                <a:gd name="connsiteX4" fmla="*/ 415802 w 997607"/>
                <a:gd name="connsiteY4" fmla="*/ 1186515 h 1771975"/>
                <a:gd name="connsiteX5" fmla="*/ 896056 w 997607"/>
                <a:gd name="connsiteY5" fmla="*/ 13066 h 1771975"/>
                <a:gd name="connsiteX6" fmla="*/ 997607 w 997607"/>
                <a:gd name="connsiteY6" fmla="*/ 166271 h 1771975"/>
                <a:gd name="connsiteX7" fmla="*/ 997607 w 997607"/>
                <a:gd name="connsiteY7" fmla="*/ 1605704 h 1771975"/>
                <a:gd name="connsiteX8" fmla="*/ 831336 w 997607"/>
                <a:gd name="connsiteY8" fmla="*/ 1771975 h 1771975"/>
                <a:gd name="connsiteX9" fmla="*/ 166271 w 997607"/>
                <a:gd name="connsiteY9" fmla="*/ 1771975 h 1771975"/>
                <a:gd name="connsiteX10" fmla="*/ 0 w 997607"/>
                <a:gd name="connsiteY10" fmla="*/ 1605704 h 1771975"/>
                <a:gd name="connsiteX11" fmla="*/ 0 w 997607"/>
                <a:gd name="connsiteY11" fmla="*/ 166271 h 1771975"/>
                <a:gd name="connsiteX12" fmla="*/ 166271 w 997607"/>
                <a:gd name="connsiteY12" fmla="*/ 0 h 1771975"/>
                <a:gd name="connsiteX13" fmla="*/ 831336 w 997607"/>
                <a:gd name="connsiteY13" fmla="*/ 0 h 1771975"/>
                <a:gd name="connsiteX14" fmla="*/ 896056 w 997607"/>
                <a:gd name="connsiteY14" fmla="*/ 13066 h 17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7607" h="1771975">
                  <a:moveTo>
                    <a:pt x="415802" y="1186515"/>
                  </a:moveTo>
                  <a:cubicBezTo>
                    <a:pt x="318724" y="1165105"/>
                    <a:pt x="222670" y="1226446"/>
                    <a:pt x="201260" y="1323524"/>
                  </a:cubicBezTo>
                  <a:cubicBezTo>
                    <a:pt x="179850" y="1420602"/>
                    <a:pt x="241191" y="1516657"/>
                    <a:pt x="338269" y="1538067"/>
                  </a:cubicBezTo>
                  <a:cubicBezTo>
                    <a:pt x="435348" y="1559477"/>
                    <a:pt x="531402" y="1498135"/>
                    <a:pt x="552812" y="1401057"/>
                  </a:cubicBezTo>
                  <a:cubicBezTo>
                    <a:pt x="574222" y="1303979"/>
                    <a:pt x="512880" y="1207925"/>
                    <a:pt x="415802" y="1186515"/>
                  </a:cubicBezTo>
                  <a:close/>
                  <a:moveTo>
                    <a:pt x="896056" y="13066"/>
                  </a:moveTo>
                  <a:cubicBezTo>
                    <a:pt x="955733" y="38308"/>
                    <a:pt x="997607" y="97399"/>
                    <a:pt x="997607" y="166271"/>
                  </a:cubicBezTo>
                  <a:lnTo>
                    <a:pt x="997607" y="1605704"/>
                  </a:lnTo>
                  <a:cubicBezTo>
                    <a:pt x="997607" y="1697533"/>
                    <a:pt x="923165" y="1771975"/>
                    <a:pt x="831336" y="1771975"/>
                  </a:cubicBezTo>
                  <a:lnTo>
                    <a:pt x="166271" y="1771975"/>
                  </a:lnTo>
                  <a:cubicBezTo>
                    <a:pt x="74442" y="1771975"/>
                    <a:pt x="0" y="1697533"/>
                    <a:pt x="0" y="1605704"/>
                  </a:cubicBezTo>
                  <a:lnTo>
                    <a:pt x="0" y="166271"/>
                  </a:lnTo>
                  <a:cubicBezTo>
                    <a:pt x="0" y="74442"/>
                    <a:pt x="74442" y="0"/>
                    <a:pt x="166271" y="0"/>
                  </a:cubicBezTo>
                  <a:lnTo>
                    <a:pt x="831336" y="0"/>
                  </a:lnTo>
                  <a:cubicBezTo>
                    <a:pt x="854293" y="0"/>
                    <a:pt x="876164" y="4653"/>
                    <a:pt x="896056" y="130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任意多边形 20"/>
            <p:cNvSpPr/>
            <p:nvPr/>
          </p:nvSpPr>
          <p:spPr>
            <a:xfrm rot="20853771">
              <a:off x="2592143" y="2573258"/>
              <a:ext cx="7190747" cy="2750645"/>
            </a:xfrm>
            <a:custGeom>
              <a:avLst/>
              <a:gdLst>
                <a:gd name="connsiteX0" fmla="*/ 1690257 w 7190747"/>
                <a:gd name="connsiteY0" fmla="*/ 63720 h 2750645"/>
                <a:gd name="connsiteX1" fmla="*/ 1710827 w 7190747"/>
                <a:gd name="connsiteY1" fmla="*/ 80665 h 2750645"/>
                <a:gd name="connsiteX2" fmla="*/ 1743703 w 7190747"/>
                <a:gd name="connsiteY2" fmla="*/ 83767 h 2750645"/>
                <a:gd name="connsiteX3" fmla="*/ 2077695 w 7190747"/>
                <a:gd name="connsiteY3" fmla="*/ 201971 h 2750645"/>
                <a:gd name="connsiteX4" fmla="*/ 2359160 w 7190747"/>
                <a:gd name="connsiteY4" fmla="*/ 417148 h 2750645"/>
                <a:gd name="connsiteX5" fmla="*/ 2376789 w 7190747"/>
                <a:gd name="connsiteY5" fmla="*/ 439308 h 2750645"/>
                <a:gd name="connsiteX6" fmla="*/ 2381860 w 7190747"/>
                <a:gd name="connsiteY6" fmla="*/ 441045 h 2750645"/>
                <a:gd name="connsiteX7" fmla="*/ 2393600 w 7190747"/>
                <a:gd name="connsiteY7" fmla="*/ 455711 h 2750645"/>
                <a:gd name="connsiteX8" fmla="*/ 2882280 w 7190747"/>
                <a:gd name="connsiteY8" fmla="*/ 856541 h 2750645"/>
                <a:gd name="connsiteX9" fmla="*/ 3457335 w 7190747"/>
                <a:gd name="connsiteY9" fmla="*/ 1118809 h 2750645"/>
                <a:gd name="connsiteX10" fmla="*/ 3606514 w 7190747"/>
                <a:gd name="connsiteY10" fmla="*/ 1152029 h 2750645"/>
                <a:gd name="connsiteX11" fmla="*/ 3628117 w 7190747"/>
                <a:gd name="connsiteY11" fmla="*/ 1166820 h 2750645"/>
                <a:gd name="connsiteX12" fmla="*/ 3719186 w 7190747"/>
                <a:gd name="connsiteY12" fmla="*/ 1173494 h 2750645"/>
                <a:gd name="connsiteX13" fmla="*/ 4167244 w 7190747"/>
                <a:gd name="connsiteY13" fmla="*/ 1298231 h 2750645"/>
                <a:gd name="connsiteX14" fmla="*/ 4388223 w 7190747"/>
                <a:gd name="connsiteY14" fmla="*/ 1406261 h 2750645"/>
                <a:gd name="connsiteX15" fmla="*/ 4456070 w 7190747"/>
                <a:gd name="connsiteY15" fmla="*/ 1451210 h 2750645"/>
                <a:gd name="connsiteX16" fmla="*/ 4539007 w 7190747"/>
                <a:gd name="connsiteY16" fmla="*/ 1479375 h 2750645"/>
                <a:gd name="connsiteX17" fmla="*/ 4688650 w 7190747"/>
                <a:gd name="connsiteY17" fmla="*/ 1566364 h 2750645"/>
                <a:gd name="connsiteX18" fmla="*/ 4693428 w 7190747"/>
                <a:gd name="connsiteY18" fmla="*/ 1570712 h 2750645"/>
                <a:gd name="connsiteX19" fmla="*/ 4693883 w 7190747"/>
                <a:gd name="connsiteY19" fmla="*/ 1574073 h 2750645"/>
                <a:gd name="connsiteX20" fmla="*/ 4696700 w 7190747"/>
                <a:gd name="connsiteY20" fmla="*/ 1573691 h 2750645"/>
                <a:gd name="connsiteX21" fmla="*/ 4747478 w 7190747"/>
                <a:gd name="connsiteY21" fmla="*/ 1619904 h 2750645"/>
                <a:gd name="connsiteX22" fmla="*/ 4834208 w 7190747"/>
                <a:gd name="connsiteY22" fmla="*/ 1917577 h 2750645"/>
                <a:gd name="connsiteX23" fmla="*/ 4315372 w 7190747"/>
                <a:gd name="connsiteY23" fmla="*/ 2017445 h 2750645"/>
                <a:gd name="connsiteX24" fmla="*/ 4235615 w 7190747"/>
                <a:gd name="connsiteY24" fmla="*/ 1977886 h 2750645"/>
                <a:gd name="connsiteX25" fmla="*/ 4195375 w 7190747"/>
                <a:gd name="connsiteY25" fmla="*/ 1950576 h 2750645"/>
                <a:gd name="connsiteX26" fmla="*/ 4087040 w 7190747"/>
                <a:gd name="connsiteY26" fmla="*/ 1908395 h 2750645"/>
                <a:gd name="connsiteX27" fmla="*/ 3188785 w 7190747"/>
                <a:gd name="connsiteY27" fmla="*/ 1659649 h 2750645"/>
                <a:gd name="connsiteX28" fmla="*/ 1867036 w 7190747"/>
                <a:gd name="connsiteY28" fmla="*/ 1541042 h 2750645"/>
                <a:gd name="connsiteX29" fmla="*/ 1885822 w 7190747"/>
                <a:gd name="connsiteY29" fmla="*/ 1580030 h 2750645"/>
                <a:gd name="connsiteX30" fmla="*/ 1923191 w 7190747"/>
                <a:gd name="connsiteY30" fmla="*/ 1606087 h 2750645"/>
                <a:gd name="connsiteX31" fmla="*/ 1960052 w 7190747"/>
                <a:gd name="connsiteY31" fmla="*/ 1599579 h 2750645"/>
                <a:gd name="connsiteX32" fmla="*/ 3166634 w 7190747"/>
                <a:gd name="connsiteY32" fmla="*/ 1760086 h 2750645"/>
                <a:gd name="connsiteX33" fmla="*/ 4328801 w 7190747"/>
                <a:gd name="connsiteY33" fmla="*/ 2121992 h 2750645"/>
                <a:gd name="connsiteX34" fmla="*/ 4337697 w 7190747"/>
                <a:gd name="connsiteY34" fmla="*/ 2128196 h 2750645"/>
                <a:gd name="connsiteX35" fmla="*/ 4348898 w 7190747"/>
                <a:gd name="connsiteY35" fmla="*/ 2137587 h 2750645"/>
                <a:gd name="connsiteX36" fmla="*/ 4358963 w 7190747"/>
                <a:gd name="connsiteY36" fmla="*/ 2143024 h 2750645"/>
                <a:gd name="connsiteX37" fmla="*/ 4359503 w 7190747"/>
                <a:gd name="connsiteY37" fmla="*/ 2143402 h 2750645"/>
                <a:gd name="connsiteX38" fmla="*/ 4359622 w 7190747"/>
                <a:gd name="connsiteY38" fmla="*/ 2143381 h 2750645"/>
                <a:gd name="connsiteX39" fmla="*/ 4414390 w 7190747"/>
                <a:gd name="connsiteY39" fmla="*/ 2172971 h 2750645"/>
                <a:gd name="connsiteX40" fmla="*/ 4896139 w 7190747"/>
                <a:gd name="connsiteY40" fmla="*/ 1971311 h 2750645"/>
                <a:gd name="connsiteX41" fmla="*/ 4820135 w 7190747"/>
                <a:gd name="connsiteY41" fmla="*/ 1569417 h 2750645"/>
                <a:gd name="connsiteX42" fmla="*/ 4807328 w 7190747"/>
                <a:gd name="connsiteY42" fmla="*/ 1558680 h 2750645"/>
                <a:gd name="connsiteX43" fmla="*/ 6817179 w 7190747"/>
                <a:gd name="connsiteY43" fmla="*/ 1285971 h 2750645"/>
                <a:gd name="connsiteX44" fmla="*/ 6818683 w 7190747"/>
                <a:gd name="connsiteY44" fmla="*/ 1286946 h 2750645"/>
                <a:gd name="connsiteX45" fmla="*/ 6866215 w 7190747"/>
                <a:gd name="connsiteY45" fmla="*/ 1285931 h 2750645"/>
                <a:gd name="connsiteX46" fmla="*/ 6925526 w 7190747"/>
                <a:gd name="connsiteY46" fmla="*/ 1294186 h 2750645"/>
                <a:gd name="connsiteX47" fmla="*/ 7161554 w 7190747"/>
                <a:gd name="connsiteY47" fmla="*/ 1491298 h 2750645"/>
                <a:gd name="connsiteX48" fmla="*/ 7162210 w 7190747"/>
                <a:gd name="connsiteY48" fmla="*/ 1509881 h 2750645"/>
                <a:gd name="connsiteX49" fmla="*/ 7166071 w 7190747"/>
                <a:gd name="connsiteY49" fmla="*/ 1512387 h 2750645"/>
                <a:gd name="connsiteX50" fmla="*/ 7190747 w 7190747"/>
                <a:gd name="connsiteY50" fmla="*/ 1718642 h 2750645"/>
                <a:gd name="connsiteX51" fmla="*/ 7123753 w 7190747"/>
                <a:gd name="connsiteY51" fmla="*/ 1718642 h 2750645"/>
                <a:gd name="connsiteX52" fmla="*/ 6957481 w 7190747"/>
                <a:gd name="connsiteY52" fmla="*/ 1884912 h 2750645"/>
                <a:gd name="connsiteX53" fmla="*/ 6957481 w 7190747"/>
                <a:gd name="connsiteY53" fmla="*/ 1952253 h 2750645"/>
                <a:gd name="connsiteX54" fmla="*/ 6758783 w 7190747"/>
                <a:gd name="connsiteY54" fmla="*/ 1972892 h 2750645"/>
                <a:gd name="connsiteX55" fmla="*/ 5083681 w 7190747"/>
                <a:gd name="connsiteY55" fmla="*/ 2262080 h 2750645"/>
                <a:gd name="connsiteX56" fmla="*/ 3374675 w 7190747"/>
                <a:gd name="connsiteY56" fmla="*/ 2708199 h 2750645"/>
                <a:gd name="connsiteX57" fmla="*/ 3348015 w 7190747"/>
                <a:gd name="connsiteY57" fmla="*/ 2717248 h 2750645"/>
                <a:gd name="connsiteX58" fmla="*/ 3319537 w 7190747"/>
                <a:gd name="connsiteY58" fmla="*/ 2715961 h 2750645"/>
                <a:gd name="connsiteX59" fmla="*/ 3266115 w 7190747"/>
                <a:gd name="connsiteY59" fmla="*/ 2736021 h 2750645"/>
                <a:gd name="connsiteX60" fmla="*/ 3059670 w 7190747"/>
                <a:gd name="connsiteY60" fmla="*/ 2739950 h 2750645"/>
                <a:gd name="connsiteX61" fmla="*/ 2990242 w 7190747"/>
                <a:gd name="connsiteY61" fmla="*/ 2718755 h 2750645"/>
                <a:gd name="connsiteX62" fmla="*/ 2950657 w 7190747"/>
                <a:gd name="connsiteY62" fmla="*/ 2699297 h 2750645"/>
                <a:gd name="connsiteX63" fmla="*/ 2931225 w 7190747"/>
                <a:gd name="connsiteY63" fmla="*/ 2698419 h 2750645"/>
                <a:gd name="connsiteX64" fmla="*/ 2806328 w 7190747"/>
                <a:gd name="connsiteY64" fmla="*/ 2623815 h 2750645"/>
                <a:gd name="connsiteX65" fmla="*/ 1826732 w 7190747"/>
                <a:gd name="connsiteY65" fmla="*/ 2154827 h 2750645"/>
                <a:gd name="connsiteX66" fmla="*/ 75833 w 7190747"/>
                <a:gd name="connsiteY66" fmla="*/ 1664189 h 2750645"/>
                <a:gd name="connsiteX67" fmla="*/ 0 w 7190747"/>
                <a:gd name="connsiteY67" fmla="*/ 1660839 h 2750645"/>
                <a:gd name="connsiteX68" fmla="*/ 0 w 7190747"/>
                <a:gd name="connsiteY68" fmla="*/ 248637 h 2750645"/>
                <a:gd name="connsiteX69" fmla="*/ 4533 w 7190747"/>
                <a:gd name="connsiteY69" fmla="*/ 203668 h 2750645"/>
                <a:gd name="connsiteX70" fmla="*/ 66731 w 7190747"/>
                <a:gd name="connsiteY70" fmla="*/ 219612 h 2750645"/>
                <a:gd name="connsiteX71" fmla="*/ 614995 w 7190747"/>
                <a:gd name="connsiteY71" fmla="*/ 171262 h 2750645"/>
                <a:gd name="connsiteX72" fmla="*/ 802507 w 7190747"/>
                <a:gd name="connsiteY72" fmla="*/ 101458 h 2750645"/>
                <a:gd name="connsiteX73" fmla="*/ 939173 w 7190747"/>
                <a:gd name="connsiteY73" fmla="*/ 27872 h 2750645"/>
                <a:gd name="connsiteX74" fmla="*/ 958034 w 7190747"/>
                <a:gd name="connsiteY74" fmla="*/ 30170 h 2750645"/>
                <a:gd name="connsiteX75" fmla="*/ 1000690 w 7190747"/>
                <a:gd name="connsiteY75" fmla="*/ 16295 h 2750645"/>
                <a:gd name="connsiteX76" fmla="*/ 1585868 w 7190747"/>
                <a:gd name="connsiteY76" fmla="*/ 42977 h 27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0747" h="2750645">
                  <a:moveTo>
                    <a:pt x="1690257" y="63720"/>
                  </a:moveTo>
                  <a:lnTo>
                    <a:pt x="1710827" y="80665"/>
                  </a:lnTo>
                  <a:lnTo>
                    <a:pt x="1743703" y="83767"/>
                  </a:lnTo>
                  <a:cubicBezTo>
                    <a:pt x="1848128" y="100738"/>
                    <a:pt x="1963706" y="140226"/>
                    <a:pt x="2077695" y="201971"/>
                  </a:cubicBezTo>
                  <a:cubicBezTo>
                    <a:pt x="2191685" y="263718"/>
                    <a:pt x="2287898" y="338954"/>
                    <a:pt x="2359160" y="417148"/>
                  </a:cubicBezTo>
                  <a:lnTo>
                    <a:pt x="2376789" y="439308"/>
                  </a:lnTo>
                  <a:lnTo>
                    <a:pt x="2381860" y="441045"/>
                  </a:lnTo>
                  <a:lnTo>
                    <a:pt x="2393600" y="455711"/>
                  </a:lnTo>
                  <a:cubicBezTo>
                    <a:pt x="2518159" y="594094"/>
                    <a:pt x="2685265" y="733728"/>
                    <a:pt x="2882280" y="856541"/>
                  </a:cubicBezTo>
                  <a:cubicBezTo>
                    <a:pt x="3079296" y="979355"/>
                    <a:pt x="3278244" y="1067907"/>
                    <a:pt x="3457335" y="1118809"/>
                  </a:cubicBezTo>
                  <a:lnTo>
                    <a:pt x="3606514" y="1152029"/>
                  </a:lnTo>
                  <a:lnTo>
                    <a:pt x="3628117" y="1166820"/>
                  </a:lnTo>
                  <a:lnTo>
                    <a:pt x="3719186" y="1173494"/>
                  </a:lnTo>
                  <a:cubicBezTo>
                    <a:pt x="3854624" y="1190965"/>
                    <a:pt x="4009345" y="1232604"/>
                    <a:pt x="4167244" y="1298231"/>
                  </a:cubicBezTo>
                  <a:cubicBezTo>
                    <a:pt x="4246194" y="1331044"/>
                    <a:pt x="4320332" y="1367525"/>
                    <a:pt x="4388223" y="1406261"/>
                  </a:cubicBezTo>
                  <a:lnTo>
                    <a:pt x="4456070" y="1451210"/>
                  </a:lnTo>
                  <a:lnTo>
                    <a:pt x="4539007" y="1479375"/>
                  </a:lnTo>
                  <a:cubicBezTo>
                    <a:pt x="4595205" y="1502732"/>
                    <a:pt x="4645613" y="1532511"/>
                    <a:pt x="4688650" y="1566364"/>
                  </a:cubicBezTo>
                  <a:lnTo>
                    <a:pt x="4693428" y="1570712"/>
                  </a:lnTo>
                  <a:lnTo>
                    <a:pt x="4693883" y="1574073"/>
                  </a:lnTo>
                  <a:lnTo>
                    <a:pt x="4696700" y="1573691"/>
                  </a:lnTo>
                  <a:lnTo>
                    <a:pt x="4747478" y="1619904"/>
                  </a:lnTo>
                  <a:cubicBezTo>
                    <a:pt x="4835651" y="1713250"/>
                    <a:pt x="4872805" y="1824711"/>
                    <a:pt x="4834208" y="1917577"/>
                  </a:cubicBezTo>
                  <a:cubicBezTo>
                    <a:pt x="4772452" y="2066161"/>
                    <a:pt x="4540163" y="2110873"/>
                    <a:pt x="4315372" y="2017445"/>
                  </a:cubicBezTo>
                  <a:cubicBezTo>
                    <a:pt x="4287273" y="2005766"/>
                    <a:pt x="4260621" y="1992482"/>
                    <a:pt x="4235615" y="1977886"/>
                  </a:cubicBezTo>
                  <a:lnTo>
                    <a:pt x="4195375" y="1950576"/>
                  </a:lnTo>
                  <a:lnTo>
                    <a:pt x="4087040" y="1908395"/>
                  </a:lnTo>
                  <a:cubicBezTo>
                    <a:pt x="3861012" y="1827257"/>
                    <a:pt x="3543735" y="1737932"/>
                    <a:pt x="3188785" y="1659649"/>
                  </a:cubicBezTo>
                  <a:cubicBezTo>
                    <a:pt x="2478886" y="1503085"/>
                    <a:pt x="1887118" y="1449983"/>
                    <a:pt x="1867036" y="1541042"/>
                  </a:cubicBezTo>
                  <a:cubicBezTo>
                    <a:pt x="1864526" y="1552424"/>
                    <a:pt x="1871066" y="1565520"/>
                    <a:pt x="1885822" y="1580030"/>
                  </a:cubicBezTo>
                  <a:lnTo>
                    <a:pt x="1923191" y="1606087"/>
                  </a:lnTo>
                  <a:lnTo>
                    <a:pt x="1960052" y="1599579"/>
                  </a:lnTo>
                  <a:cubicBezTo>
                    <a:pt x="2168235" y="1583437"/>
                    <a:pt x="2634210" y="1642663"/>
                    <a:pt x="3166634" y="1760086"/>
                  </a:cubicBezTo>
                  <a:cubicBezTo>
                    <a:pt x="3699058" y="1877509"/>
                    <a:pt x="4146719" y="2019781"/>
                    <a:pt x="4328801" y="2121992"/>
                  </a:cubicBezTo>
                  <a:lnTo>
                    <a:pt x="4337697" y="2128196"/>
                  </a:lnTo>
                  <a:lnTo>
                    <a:pt x="4348898" y="2137587"/>
                  </a:lnTo>
                  <a:lnTo>
                    <a:pt x="4358963" y="2143024"/>
                  </a:lnTo>
                  <a:lnTo>
                    <a:pt x="4359503" y="2143402"/>
                  </a:lnTo>
                  <a:lnTo>
                    <a:pt x="4359622" y="2143381"/>
                  </a:lnTo>
                  <a:lnTo>
                    <a:pt x="4414390" y="2172971"/>
                  </a:lnTo>
                  <a:cubicBezTo>
                    <a:pt x="4601791" y="2250860"/>
                    <a:pt x="4817477" y="2160573"/>
                    <a:pt x="4896139" y="1971311"/>
                  </a:cubicBezTo>
                  <a:cubicBezTo>
                    <a:pt x="4955136" y="1829364"/>
                    <a:pt x="4920300" y="1672058"/>
                    <a:pt x="4820135" y="1569417"/>
                  </a:cubicBezTo>
                  <a:lnTo>
                    <a:pt x="4807328" y="1558680"/>
                  </a:lnTo>
                  <a:lnTo>
                    <a:pt x="6817179" y="1285971"/>
                  </a:lnTo>
                  <a:lnTo>
                    <a:pt x="6818683" y="1286946"/>
                  </a:lnTo>
                  <a:lnTo>
                    <a:pt x="6866215" y="1285931"/>
                  </a:lnTo>
                  <a:cubicBezTo>
                    <a:pt x="6885711" y="1287067"/>
                    <a:pt x="6905557" y="1289782"/>
                    <a:pt x="6925526" y="1294186"/>
                  </a:cubicBezTo>
                  <a:cubicBezTo>
                    <a:pt x="7045345" y="1320612"/>
                    <a:pt x="7135568" y="1400323"/>
                    <a:pt x="7161554" y="1491298"/>
                  </a:cubicBezTo>
                  <a:lnTo>
                    <a:pt x="7162210" y="1509881"/>
                  </a:lnTo>
                  <a:lnTo>
                    <a:pt x="7166071" y="1512387"/>
                  </a:lnTo>
                  <a:lnTo>
                    <a:pt x="7190747" y="1718642"/>
                  </a:lnTo>
                  <a:lnTo>
                    <a:pt x="7123753" y="1718642"/>
                  </a:lnTo>
                  <a:cubicBezTo>
                    <a:pt x="7031924" y="1718642"/>
                    <a:pt x="6957482" y="1793083"/>
                    <a:pt x="6957481" y="1884912"/>
                  </a:cubicBezTo>
                  <a:lnTo>
                    <a:pt x="6957481" y="1952253"/>
                  </a:lnTo>
                  <a:lnTo>
                    <a:pt x="6758783" y="1972892"/>
                  </a:lnTo>
                  <a:cubicBezTo>
                    <a:pt x="6311110" y="2024890"/>
                    <a:pt x="5722983" y="2124453"/>
                    <a:pt x="5083681" y="2262080"/>
                  </a:cubicBezTo>
                  <a:cubicBezTo>
                    <a:pt x="4412415" y="2406589"/>
                    <a:pt x="3809839" y="2566129"/>
                    <a:pt x="3374675" y="2708199"/>
                  </a:cubicBezTo>
                  <a:lnTo>
                    <a:pt x="3348015" y="2717248"/>
                  </a:lnTo>
                  <a:lnTo>
                    <a:pt x="3319537" y="2715961"/>
                  </a:lnTo>
                  <a:lnTo>
                    <a:pt x="3266115" y="2736021"/>
                  </a:lnTo>
                  <a:cubicBezTo>
                    <a:pt x="3203586" y="2753457"/>
                    <a:pt x="3132288" y="2755966"/>
                    <a:pt x="3059670" y="2739950"/>
                  </a:cubicBezTo>
                  <a:cubicBezTo>
                    <a:pt x="3035463" y="2734612"/>
                    <a:pt x="3012256" y="2727467"/>
                    <a:pt x="2990242" y="2718755"/>
                  </a:cubicBezTo>
                  <a:lnTo>
                    <a:pt x="2950657" y="2699297"/>
                  </a:lnTo>
                  <a:lnTo>
                    <a:pt x="2931225" y="2698419"/>
                  </a:lnTo>
                  <a:lnTo>
                    <a:pt x="2806328" y="2623815"/>
                  </a:lnTo>
                  <a:cubicBezTo>
                    <a:pt x="2526000" y="2465821"/>
                    <a:pt x="2192049" y="2304382"/>
                    <a:pt x="1826732" y="2154827"/>
                  </a:cubicBezTo>
                  <a:cubicBezTo>
                    <a:pt x="1130892" y="1869962"/>
                    <a:pt x="485942" y="1695638"/>
                    <a:pt x="75833" y="1664189"/>
                  </a:cubicBezTo>
                  <a:lnTo>
                    <a:pt x="0" y="1660839"/>
                  </a:lnTo>
                  <a:lnTo>
                    <a:pt x="0" y="248637"/>
                  </a:lnTo>
                  <a:lnTo>
                    <a:pt x="4533" y="203668"/>
                  </a:lnTo>
                  <a:lnTo>
                    <a:pt x="66731" y="219612"/>
                  </a:lnTo>
                  <a:cubicBezTo>
                    <a:pt x="218549" y="245682"/>
                    <a:pt x="413299" y="231625"/>
                    <a:pt x="614995" y="171262"/>
                  </a:cubicBezTo>
                  <a:cubicBezTo>
                    <a:pt x="681177" y="151456"/>
                    <a:pt x="743995" y="127894"/>
                    <a:pt x="802507" y="101458"/>
                  </a:cubicBezTo>
                  <a:lnTo>
                    <a:pt x="939173" y="27872"/>
                  </a:lnTo>
                  <a:lnTo>
                    <a:pt x="958034" y="30170"/>
                  </a:lnTo>
                  <a:lnTo>
                    <a:pt x="1000690" y="16295"/>
                  </a:lnTo>
                  <a:cubicBezTo>
                    <a:pt x="1128989" y="-12744"/>
                    <a:pt x="1332078" y="-2439"/>
                    <a:pt x="1585868" y="429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" name="组合 21"/>
          <p:cNvGrpSpPr>
            <a:grpSpLocks noChangeAspect="1"/>
          </p:cNvGrpSpPr>
          <p:nvPr/>
        </p:nvGrpSpPr>
        <p:grpSpPr>
          <a:xfrm>
            <a:off x="4081595" y="4120180"/>
            <a:ext cx="359977" cy="377370"/>
            <a:chOff x="7002627" y="828237"/>
            <a:chExt cx="444697" cy="466185"/>
          </a:xfrm>
          <a:blipFill>
            <a:blip r:embed="rId7"/>
            <a:stretch>
              <a:fillRect/>
            </a:stretch>
          </a:blipFill>
          <a:effectLst/>
        </p:grpSpPr>
        <p:sp>
          <p:nvSpPr>
            <p:cNvPr id="23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30"/>
          <p:cNvGrpSpPr/>
          <p:nvPr/>
        </p:nvGrpSpPr>
        <p:grpSpPr>
          <a:xfrm>
            <a:off x="4052845" y="1945348"/>
            <a:ext cx="338664" cy="383041"/>
            <a:chOff x="4994016" y="4872552"/>
            <a:chExt cx="406393" cy="459645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32" name="Freeform 148"/>
            <p:cNvSpPr>
              <a:spLocks noEditPoints="1"/>
            </p:cNvSpPr>
            <p:nvPr/>
          </p:nvSpPr>
          <p:spPr bwMode="auto">
            <a:xfrm>
              <a:off x="5049136" y="4872552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34"/>
          <p:cNvGrpSpPr/>
          <p:nvPr/>
        </p:nvGrpSpPr>
        <p:grpSpPr>
          <a:xfrm>
            <a:off x="8555682" y="1978146"/>
            <a:ext cx="325722" cy="322362"/>
            <a:chOff x="6967126" y="4092464"/>
            <a:chExt cx="453105" cy="448433"/>
          </a:xfrm>
          <a:blipFill>
            <a:blip r:embed="rId5"/>
            <a:stretch>
              <a:fillRect/>
            </a:stretch>
          </a:blipFill>
          <a:effectLst/>
        </p:grpSpPr>
        <p:sp>
          <p:nvSpPr>
            <p:cNvPr id="36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37"/>
          <p:cNvGrpSpPr>
            <a:grpSpLocks noChangeAspect="1"/>
          </p:cNvGrpSpPr>
          <p:nvPr/>
        </p:nvGrpSpPr>
        <p:grpSpPr>
          <a:xfrm>
            <a:off x="8493307" y="4158569"/>
            <a:ext cx="314940" cy="338925"/>
            <a:chOff x="7005429" y="4859473"/>
            <a:chExt cx="466184" cy="501686"/>
          </a:xfrm>
          <a:blipFill>
            <a:blip r:embed="rId6"/>
            <a:stretch>
              <a:fillRect/>
            </a:stretch>
          </a:blipFill>
          <a:effectLst/>
        </p:grpSpPr>
        <p:sp>
          <p:nvSpPr>
            <p:cNvPr id="39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035519" y="3129070"/>
            <a:ext cx="2015948" cy="900488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pPr algn="l"/>
            <a:r>
              <a:rPr lang="en-US" altLang="zh-CN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政治腐败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706235" y="3201035"/>
            <a:ext cx="2882900" cy="756920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pPr algn="l"/>
            <a:r>
              <a:rPr lang="en-US" altLang="zh-CN" sz="1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军事战斗力低下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920569" y="5467598"/>
            <a:ext cx="2015948" cy="900488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pPr algn="l"/>
            <a:r>
              <a:rPr lang="en-US" altLang="zh-CN" sz="1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财政危机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597650" y="5467350"/>
            <a:ext cx="3149600" cy="900430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normAutofit/>
          </a:bodyPr>
          <a:lstStyle/>
          <a:p>
            <a:pPr algn="l"/>
            <a:r>
              <a:rPr lang="en-US" altLang="zh-CN" sz="1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社会贫富分化严重</a:t>
            </a:r>
          </a:p>
        </p:txBody>
      </p:sp>
      <p:sp>
        <p:nvSpPr>
          <p:cNvPr id="2" name="文本框 9"/>
          <p:cNvSpPr>
            <a:spLocks noChangeArrowheads="1"/>
          </p:cNvSpPr>
          <p:nvPr/>
        </p:nvSpPr>
        <p:spPr bwMode="auto">
          <a:xfrm>
            <a:off x="1553210" y="569595"/>
            <a:ext cx="9086215" cy="115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MS PGothic" panose="020B0600070205080204" pitchFamily="34" charset="-128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MS PGothic" panose="020B0600070205080204" pitchFamily="34" charset="-128"/>
              </a:rPr>
              <a:t>、国内：社会矛盾不断加剧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64185" y="2083435"/>
            <a:ext cx="225933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75945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007745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511935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943735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buNone/>
            </a:pPr>
            <a:endParaRPr lang="zh-CN" altLang="en-US" sz="2000"/>
          </a:p>
        </p:txBody>
      </p:sp>
      <p:grpSp>
        <p:nvGrpSpPr>
          <p:cNvPr id="16" name="组合 15"/>
          <p:cNvGrpSpPr/>
          <p:nvPr/>
        </p:nvGrpSpPr>
        <p:grpSpPr>
          <a:xfrm>
            <a:off x="0" y="79375"/>
            <a:ext cx="7493635" cy="865505"/>
            <a:chOff x="1424" y="5683"/>
            <a:chExt cx="10278" cy="1363"/>
          </a:xfrm>
        </p:grpSpPr>
        <p:pic>
          <p:nvPicPr>
            <p:cNvPr id="19" name="图片 18" descr="16086647-c5e1407600c86408e6c8a630e4c46567-3.jpg"/>
            <p:cNvPicPr>
              <a:picLocks noChangeAspect="1"/>
            </p:cNvPicPr>
            <p:nvPr/>
          </p:nvPicPr>
          <p:blipFill>
            <a:blip r:embed="rId8" cstate="print"/>
            <a:srcRect l="2426" t="41763" b="33594"/>
            <a:stretch>
              <a:fillRect/>
            </a:stretch>
          </p:blipFill>
          <p:spPr>
            <a:xfrm>
              <a:off x="1424" y="5683"/>
              <a:ext cx="10278" cy="1363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170" y="5683"/>
              <a:ext cx="892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   </a:t>
              </a:r>
              <a:r>
                <a:rPr lang="zh-CN" altLang="en-US" sz="4000" dirty="0">
                  <a:solidFill>
                    <a:schemeClr val="bg1"/>
                  </a:solidFill>
                </a:rPr>
                <a:t>三、封建迟暮危机重重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82905" y="5497195"/>
            <a:ext cx="4879340" cy="708660"/>
          </a:xfrm>
          <a:ln>
            <a:solidFill>
              <a:srgbClr val="C00000"/>
            </a:solidFill>
          </a:ln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700" dirty="0"/>
              <a:t>三年</a:t>
            </a:r>
            <a:r>
              <a:rPr lang="zh-CN" altLang="en-US" sz="3700" dirty="0">
                <a:solidFill>
                  <a:srgbClr val="FF0000"/>
                </a:solidFill>
              </a:rPr>
              <a:t>清</a:t>
            </a:r>
            <a:r>
              <a:rPr lang="zh-CN" altLang="en-US" sz="3700" dirty="0"/>
              <a:t>知府，十万雪花银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27000" y="199390"/>
            <a:ext cx="4229735" cy="7543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3700" b="1" dirty="0"/>
              <a:t>（</a:t>
            </a:r>
            <a:r>
              <a:rPr lang="en-US" altLang="zh-CN" sz="3700" b="1" dirty="0"/>
              <a:t>1</a:t>
            </a:r>
            <a:r>
              <a:rPr lang="zh-CN" altLang="en-US" sz="3700" b="1" dirty="0"/>
              <a:t>）政治腐败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10" y="953770"/>
            <a:ext cx="4814570" cy="4336415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/>
        </p:nvSpPr>
        <p:spPr>
          <a:xfrm>
            <a:off x="5637530" y="199390"/>
            <a:ext cx="5657850" cy="754380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700" b="1" dirty="0"/>
              <a:t>（</a:t>
            </a:r>
            <a:r>
              <a:rPr lang="en-US" altLang="zh-CN" sz="3700" b="1" dirty="0"/>
              <a:t>2</a:t>
            </a:r>
            <a:r>
              <a:rPr lang="zh-CN" altLang="en-US" sz="3700" b="1" dirty="0"/>
              <a:t>）军事战斗力低下</a:t>
            </a:r>
            <a:endParaRPr lang="en-US" altLang="zh-CN" sz="37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637503" y="1529458"/>
            <a:ext cx="1156970" cy="39751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八旗子弟</a:t>
            </a:r>
          </a:p>
        </p:txBody>
      </p:sp>
      <p:pic>
        <p:nvPicPr>
          <p:cNvPr id="365577" name="图片 365576" descr="timg?image&amp;quality=80&amp;size=b9999_10000&amp;sec=1490944718&amp;di=1ba2a1719037834d3afd26dfed2f5b25&amp;imgtype=jpg&amp;er=1&amp;src=http%3A%2F%2Fupload"/>
          <p:cNvPicPr>
            <a:picLocks noChangeAspect="1"/>
          </p:cNvPicPr>
          <p:nvPr/>
        </p:nvPicPr>
        <p:blipFill>
          <a:blip r:embed="rId4" cstate="print"/>
          <a:srcRect l="36745" t="1393"/>
          <a:stretch>
            <a:fillRect/>
          </a:stretch>
        </p:blipFill>
        <p:spPr>
          <a:xfrm>
            <a:off x="6019165" y="953770"/>
            <a:ext cx="5643245" cy="3697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637530" y="4651375"/>
            <a:ext cx="6278880" cy="2030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800" dirty="0">
                <a:latin typeface="+mn-ea"/>
                <a:cs typeface="+mn-ea"/>
                <a:sym typeface="+mn-ea"/>
              </a:rPr>
              <a:t>嘉庆皇帝南巡杭州，目睹了旗兵表演骑射的尴尬场面：“射箭箭虚发，驰马人坠地。”</a:t>
            </a:r>
            <a:endParaRPr lang="zh-CN" altLang="zh-CN" sz="2800" dirty="0">
              <a:solidFill>
                <a:srgbClr val="3F3F4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uild="p"/>
      <p:bldP spid="6" grpId="0"/>
      <p:bldP spid="7" grpId="0"/>
      <p:bldP spid="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568960" y="5454015"/>
            <a:ext cx="4842510" cy="73723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dirty="0"/>
              <a:t>国力越来越弱</a:t>
            </a: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568960" y="479425"/>
            <a:ext cx="3786505" cy="754380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700" dirty="0"/>
              <a:t>（</a:t>
            </a:r>
            <a:r>
              <a:rPr lang="en-US" altLang="zh-CN" sz="3700" dirty="0"/>
              <a:t>3</a:t>
            </a:r>
            <a:r>
              <a:rPr lang="zh-CN" altLang="en-US" sz="3700" dirty="0"/>
              <a:t>）财政危机</a:t>
            </a:r>
          </a:p>
        </p:txBody>
      </p: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 cstate="print"/>
          <a:srcRect t="4728" r="31114"/>
          <a:stretch>
            <a:fillRect/>
          </a:stretch>
        </p:blipFill>
        <p:spPr>
          <a:xfrm>
            <a:off x="353695" y="1398270"/>
            <a:ext cx="4485640" cy="3696970"/>
          </a:xfrm>
          <a:prstGeom prst="rect">
            <a:avLst/>
          </a:prstGeom>
        </p:spPr>
      </p:pic>
      <p:sp>
        <p:nvSpPr>
          <p:cNvPr id="2" name="副标题 2"/>
          <p:cNvSpPr>
            <a:spLocks noGrp="1"/>
          </p:cNvSpPr>
          <p:nvPr/>
        </p:nvSpPr>
        <p:spPr>
          <a:xfrm>
            <a:off x="6064250" y="479391"/>
            <a:ext cx="5674360" cy="754380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700" dirty="0"/>
              <a:t>（</a:t>
            </a:r>
            <a:r>
              <a:rPr lang="en-US" altLang="zh-CN" sz="3700" dirty="0"/>
              <a:t>4</a:t>
            </a:r>
            <a:r>
              <a:rPr lang="zh-CN" altLang="en-US" sz="3700" dirty="0"/>
              <a:t>）社会贫富分化严重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1399540"/>
            <a:ext cx="3769995" cy="369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64250" y="5454015"/>
            <a:ext cx="5848985" cy="7372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zh-CN" sz="2800" dirty="0">
                <a:solidFill>
                  <a:srgbClr val="3F3F40"/>
                </a:solidFill>
                <a:latin typeface="+mj-ea"/>
                <a:ea typeface="+mj-ea"/>
              </a:rPr>
              <a:t>清朝中期以后，百姓生活更加困苦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3595" y="2139950"/>
            <a:ext cx="644525" cy="2955290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官僚机构臃肿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7635" y="2141220"/>
            <a:ext cx="644525" cy="2955290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各级官吏大肆贪污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06800" y="2139950"/>
            <a:ext cx="644525" cy="2956560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嘉庆以后朝廷收入减少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45615" y="2139950"/>
            <a:ext cx="644525" cy="2955290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乾隆后期好大喜功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/>
      <p:bldP spid="2" grpId="0"/>
      <p:bldP spid="5" grpId="0" animBg="1"/>
      <p:bldP spid="8" grpId="0" bldLvl="0" animBg="1"/>
      <p:bldP spid="9" grpId="0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5"/>
          <p:cNvGrpSpPr/>
          <p:nvPr>
            <p:custDataLst>
              <p:tags r:id="rId1"/>
            </p:custDataLst>
          </p:nvPr>
        </p:nvGrpSpPr>
        <p:grpSpPr>
          <a:xfrm>
            <a:off x="2424871" y="1238721"/>
            <a:ext cx="2272964" cy="3467503"/>
            <a:chOff x="830177" y="1509146"/>
            <a:chExt cx="2477391" cy="4748779"/>
          </a:xfrm>
          <a:solidFill>
            <a:srgbClr val="FFFF00"/>
          </a:solidFill>
        </p:grpSpPr>
        <p:sp>
          <p:nvSpPr>
            <p:cNvPr id="37" name="矩形 36"/>
            <p:cNvSpPr/>
            <p:nvPr>
              <p:custDataLst>
                <p:tags r:id="rId23"/>
              </p:custDataLst>
            </p:nvPr>
          </p:nvSpPr>
          <p:spPr>
            <a:xfrm>
              <a:off x="830177" y="1509146"/>
              <a:ext cx="2477391" cy="4748779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68580" tIns="34290" rIns="297000" bIns="3429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da-DK" sz="3600" b="1" dirty="0">
                  <a:sym typeface="Arial" panose="020B0604020202020204" pitchFamily="34" charset="0"/>
                </a:rPr>
                <a:t>清朝前期经济发展</a:t>
              </a:r>
            </a:p>
          </p:txBody>
        </p:sp>
        <p:sp>
          <p:nvSpPr>
            <p:cNvPr id="38" name="任意多边形 37"/>
            <p:cNvSpPr/>
            <p:nvPr>
              <p:custDataLst>
                <p:tags r:id="rId24"/>
              </p:custDataLst>
            </p:nvPr>
          </p:nvSpPr>
          <p:spPr>
            <a:xfrm>
              <a:off x="830177" y="1509146"/>
              <a:ext cx="192533" cy="192533"/>
            </a:xfrm>
            <a:custGeom>
              <a:avLst/>
              <a:gdLst>
                <a:gd name="connsiteX0" fmla="*/ 0 w 192533"/>
                <a:gd name="connsiteY0" fmla="*/ 0 h 192533"/>
                <a:gd name="connsiteX1" fmla="*/ 192533 w 192533"/>
                <a:gd name="connsiteY1" fmla="*/ 0 h 192533"/>
                <a:gd name="connsiteX2" fmla="*/ 158303 w 192533"/>
                <a:gd name="connsiteY2" fmla="*/ 34230 h 192533"/>
                <a:gd name="connsiteX3" fmla="*/ 34230 w 192533"/>
                <a:gd name="connsiteY3" fmla="*/ 34230 h 192533"/>
                <a:gd name="connsiteX4" fmla="*/ 34230 w 192533"/>
                <a:gd name="connsiteY4" fmla="*/ 158303 h 192533"/>
                <a:gd name="connsiteX5" fmla="*/ 0 w 192533"/>
                <a:gd name="connsiteY5" fmla="*/ 192533 h 19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533" h="192533">
                  <a:moveTo>
                    <a:pt x="0" y="0"/>
                  </a:moveTo>
                  <a:lnTo>
                    <a:pt x="192533" y="0"/>
                  </a:lnTo>
                  <a:lnTo>
                    <a:pt x="158303" y="34230"/>
                  </a:lnTo>
                  <a:lnTo>
                    <a:pt x="34230" y="34230"/>
                  </a:lnTo>
                  <a:lnTo>
                    <a:pt x="34230" y="158303"/>
                  </a:lnTo>
                  <a:lnTo>
                    <a:pt x="0" y="192533"/>
                  </a:lnTo>
                  <a:close/>
                </a:path>
              </a:pathLst>
            </a:custGeom>
            <a:grp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b="1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9" name="任意多边形 38"/>
            <p:cNvSpPr/>
            <p:nvPr>
              <p:custDataLst>
                <p:tags r:id="rId25"/>
              </p:custDataLst>
            </p:nvPr>
          </p:nvSpPr>
          <p:spPr>
            <a:xfrm flipV="1">
              <a:off x="830177" y="6065392"/>
              <a:ext cx="192533" cy="192533"/>
            </a:xfrm>
            <a:custGeom>
              <a:avLst/>
              <a:gdLst>
                <a:gd name="connsiteX0" fmla="*/ 0 w 192533"/>
                <a:gd name="connsiteY0" fmla="*/ 0 h 192533"/>
                <a:gd name="connsiteX1" fmla="*/ 192533 w 192533"/>
                <a:gd name="connsiteY1" fmla="*/ 0 h 192533"/>
                <a:gd name="connsiteX2" fmla="*/ 158303 w 192533"/>
                <a:gd name="connsiteY2" fmla="*/ 34230 h 192533"/>
                <a:gd name="connsiteX3" fmla="*/ 34230 w 192533"/>
                <a:gd name="connsiteY3" fmla="*/ 34230 h 192533"/>
                <a:gd name="connsiteX4" fmla="*/ 34230 w 192533"/>
                <a:gd name="connsiteY4" fmla="*/ 158303 h 192533"/>
                <a:gd name="connsiteX5" fmla="*/ 0 w 192533"/>
                <a:gd name="connsiteY5" fmla="*/ 192533 h 19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533" h="192533">
                  <a:moveTo>
                    <a:pt x="0" y="0"/>
                  </a:moveTo>
                  <a:lnTo>
                    <a:pt x="192533" y="0"/>
                  </a:lnTo>
                  <a:lnTo>
                    <a:pt x="158303" y="34230"/>
                  </a:lnTo>
                  <a:lnTo>
                    <a:pt x="34230" y="34230"/>
                  </a:lnTo>
                  <a:lnTo>
                    <a:pt x="34230" y="158303"/>
                  </a:lnTo>
                  <a:lnTo>
                    <a:pt x="0" y="192533"/>
                  </a:lnTo>
                  <a:close/>
                </a:path>
              </a:pathLst>
            </a:custGeom>
            <a:grp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b="1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0" name="任意多边形 39"/>
            <p:cNvSpPr/>
            <p:nvPr>
              <p:custDataLst>
                <p:tags r:id="rId26"/>
              </p:custDataLst>
            </p:nvPr>
          </p:nvSpPr>
          <p:spPr>
            <a:xfrm flipH="1">
              <a:off x="3115035" y="1509146"/>
              <a:ext cx="192533" cy="192533"/>
            </a:xfrm>
            <a:custGeom>
              <a:avLst/>
              <a:gdLst>
                <a:gd name="connsiteX0" fmla="*/ 0 w 192533"/>
                <a:gd name="connsiteY0" fmla="*/ 0 h 192533"/>
                <a:gd name="connsiteX1" fmla="*/ 192533 w 192533"/>
                <a:gd name="connsiteY1" fmla="*/ 0 h 192533"/>
                <a:gd name="connsiteX2" fmla="*/ 158303 w 192533"/>
                <a:gd name="connsiteY2" fmla="*/ 34230 h 192533"/>
                <a:gd name="connsiteX3" fmla="*/ 34230 w 192533"/>
                <a:gd name="connsiteY3" fmla="*/ 34230 h 192533"/>
                <a:gd name="connsiteX4" fmla="*/ 34230 w 192533"/>
                <a:gd name="connsiteY4" fmla="*/ 158303 h 192533"/>
                <a:gd name="connsiteX5" fmla="*/ 0 w 192533"/>
                <a:gd name="connsiteY5" fmla="*/ 192533 h 19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533" h="192533">
                  <a:moveTo>
                    <a:pt x="0" y="0"/>
                  </a:moveTo>
                  <a:lnTo>
                    <a:pt x="192533" y="0"/>
                  </a:lnTo>
                  <a:lnTo>
                    <a:pt x="158303" y="34230"/>
                  </a:lnTo>
                  <a:lnTo>
                    <a:pt x="34230" y="34230"/>
                  </a:lnTo>
                  <a:lnTo>
                    <a:pt x="34230" y="158303"/>
                  </a:lnTo>
                  <a:lnTo>
                    <a:pt x="0" y="192533"/>
                  </a:lnTo>
                  <a:close/>
                </a:path>
              </a:pathLst>
            </a:custGeom>
            <a:grp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b="1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1" name="任意多边形 40"/>
            <p:cNvSpPr/>
            <p:nvPr>
              <p:custDataLst>
                <p:tags r:id="rId27"/>
              </p:custDataLst>
            </p:nvPr>
          </p:nvSpPr>
          <p:spPr>
            <a:xfrm flipH="1" flipV="1">
              <a:off x="3115035" y="6065392"/>
              <a:ext cx="192533" cy="192533"/>
            </a:xfrm>
            <a:custGeom>
              <a:avLst/>
              <a:gdLst>
                <a:gd name="connsiteX0" fmla="*/ 0 w 192533"/>
                <a:gd name="connsiteY0" fmla="*/ 0 h 192533"/>
                <a:gd name="connsiteX1" fmla="*/ 192533 w 192533"/>
                <a:gd name="connsiteY1" fmla="*/ 0 h 192533"/>
                <a:gd name="connsiteX2" fmla="*/ 158303 w 192533"/>
                <a:gd name="connsiteY2" fmla="*/ 34230 h 192533"/>
                <a:gd name="connsiteX3" fmla="*/ 34230 w 192533"/>
                <a:gd name="connsiteY3" fmla="*/ 34230 h 192533"/>
                <a:gd name="connsiteX4" fmla="*/ 34230 w 192533"/>
                <a:gd name="connsiteY4" fmla="*/ 158303 h 192533"/>
                <a:gd name="connsiteX5" fmla="*/ 0 w 192533"/>
                <a:gd name="connsiteY5" fmla="*/ 192533 h 19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533" h="192533">
                  <a:moveTo>
                    <a:pt x="0" y="0"/>
                  </a:moveTo>
                  <a:lnTo>
                    <a:pt x="192533" y="0"/>
                  </a:lnTo>
                  <a:lnTo>
                    <a:pt x="158303" y="34230"/>
                  </a:lnTo>
                  <a:lnTo>
                    <a:pt x="34230" y="34230"/>
                  </a:lnTo>
                  <a:lnTo>
                    <a:pt x="34230" y="158303"/>
                  </a:lnTo>
                  <a:lnTo>
                    <a:pt x="0" y="192533"/>
                  </a:lnTo>
                  <a:close/>
                </a:path>
              </a:pathLst>
            </a:custGeom>
            <a:grp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b="1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5296535" y="1238250"/>
            <a:ext cx="4248150" cy="683895"/>
          </a:xfrm>
          <a:prstGeom prst="roundRect">
            <a:avLst>
              <a:gd name="adj" fmla="val 7973"/>
            </a:avLst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996" tIns="0" rIns="91438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300" dirty="0">
                <a:solidFill>
                  <a:sysClr val="window" lastClr="FFFFFF"/>
                </a:solidFill>
                <a:sym typeface="Arial" panose="020B0604020202020204" pitchFamily="34" charset="0"/>
              </a:rPr>
              <a:t>农业</a:t>
            </a: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4654477" y="1589638"/>
            <a:ext cx="653723" cy="137676"/>
            <a:chOff x="3040422" y="2556916"/>
            <a:chExt cx="723638" cy="152400"/>
          </a:xfrm>
        </p:grpSpPr>
        <p:grpSp>
          <p:nvGrpSpPr>
            <p:cNvPr id="5" name="组合 90"/>
            <p:cNvGrpSpPr/>
            <p:nvPr/>
          </p:nvGrpSpPr>
          <p:grpSpPr>
            <a:xfrm>
              <a:off x="3611660" y="2556916"/>
              <a:ext cx="152400" cy="152400"/>
              <a:chOff x="3611660" y="1931707"/>
              <a:chExt cx="152400" cy="152400"/>
            </a:xfrm>
          </p:grpSpPr>
          <p:sp>
            <p:nvSpPr>
              <p:cNvPr id="10" name="MH_Other_2"/>
              <p:cNvSpPr/>
              <p:nvPr>
                <p:custDataLst>
                  <p:tags r:id="rId21"/>
                </p:custDataLst>
              </p:nvPr>
            </p:nvSpPr>
            <p:spPr>
              <a:xfrm rot="16200000">
                <a:off x="3611660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11" name="MH_Other_3"/>
              <p:cNvSpPr/>
              <p:nvPr>
                <p:custDataLst>
                  <p:tags r:id="rId22"/>
                </p:custDataLst>
              </p:nvPr>
            </p:nvSpPr>
            <p:spPr>
              <a:xfrm rot="41149">
                <a:off x="3632298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89"/>
            <p:cNvGrpSpPr/>
            <p:nvPr/>
          </p:nvGrpSpPr>
          <p:grpSpPr>
            <a:xfrm>
              <a:off x="3040422" y="2556916"/>
              <a:ext cx="152400" cy="152400"/>
              <a:chOff x="3040422" y="1931707"/>
              <a:chExt cx="152400" cy="152400"/>
            </a:xfrm>
          </p:grpSpPr>
          <p:sp>
            <p:nvSpPr>
              <p:cNvPr id="88" name="MH_Other_2"/>
              <p:cNvSpPr/>
              <p:nvPr>
                <p:custDataLst>
                  <p:tags r:id="rId19"/>
                </p:custDataLst>
              </p:nvPr>
            </p:nvSpPr>
            <p:spPr>
              <a:xfrm rot="16200000">
                <a:off x="3040422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89" name="MH_Other_3"/>
              <p:cNvSpPr/>
              <p:nvPr>
                <p:custDataLst>
                  <p:tags r:id="rId20"/>
                </p:custDataLst>
              </p:nvPr>
            </p:nvSpPr>
            <p:spPr>
              <a:xfrm rot="41149">
                <a:off x="3061060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MH_Other_4"/>
            <p:cNvSpPr/>
            <p:nvPr>
              <p:custDataLst>
                <p:tags r:id="rId18"/>
              </p:custDataLst>
            </p:nvPr>
          </p:nvSpPr>
          <p:spPr>
            <a:xfrm rot="41149">
              <a:off x="3100616" y="2604540"/>
              <a:ext cx="603250" cy="57150"/>
            </a:xfrm>
            <a:prstGeom prst="rect">
              <a:avLst/>
            </a:prstGeom>
            <a:gradFill flip="none" rotWithShape="1">
              <a:gsLst>
                <a:gs pos="51000">
                  <a:srgbClr val="C4C4C4"/>
                </a:gs>
                <a:gs pos="2000">
                  <a:srgbClr val="000000"/>
                </a:gs>
                <a:gs pos="98000">
                  <a:srgbClr val="000000"/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rgbClr val="B8DF62">
                <a:shade val="50000"/>
              </a:srgbClr>
            </a:lnRef>
            <a:fillRef idx="1">
              <a:srgbClr val="B8DF62"/>
            </a:fillRef>
            <a:effectRef idx="0">
              <a:srgbClr val="B8DF62"/>
            </a:effectRef>
            <a:fontRef idx="minor">
              <a:sysClr val="window" lastClr="FFFFFF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dirty="0">
                <a:sym typeface="Arial" panose="020B0604020202020204" pitchFamily="34" charset="0"/>
              </a:endParaRPr>
            </a:p>
          </p:txBody>
        </p:sp>
      </p:grpSp>
      <p:sp>
        <p:nvSpPr>
          <p:cNvPr id="46" name="圆角矩形 45"/>
          <p:cNvSpPr/>
          <p:nvPr>
            <p:custDataLst>
              <p:tags r:id="rId4"/>
            </p:custDataLst>
          </p:nvPr>
        </p:nvSpPr>
        <p:spPr>
          <a:xfrm>
            <a:off x="5338445" y="2729865"/>
            <a:ext cx="4248150" cy="624205"/>
          </a:xfrm>
          <a:prstGeom prst="roundRect">
            <a:avLst>
              <a:gd name="adj" fmla="val 7973"/>
            </a:avLst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996" tIns="0" rIns="91438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300" dirty="0">
                <a:solidFill>
                  <a:sysClr val="window" lastClr="FFFFFF"/>
                </a:solidFill>
                <a:sym typeface="Arial" panose="020B0604020202020204" pitchFamily="34" charset="0"/>
              </a:rPr>
              <a:t>手工业、商业</a:t>
            </a:r>
          </a:p>
        </p:txBody>
      </p:sp>
      <p:grpSp>
        <p:nvGrpSpPr>
          <p:cNvPr id="7" name="组合 92"/>
          <p:cNvGrpSpPr/>
          <p:nvPr>
            <p:custDataLst>
              <p:tags r:id="rId5"/>
            </p:custDataLst>
          </p:nvPr>
        </p:nvGrpSpPr>
        <p:grpSpPr>
          <a:xfrm>
            <a:off x="4688034" y="3012860"/>
            <a:ext cx="653723" cy="137676"/>
            <a:chOff x="3040422" y="1931707"/>
            <a:chExt cx="723638" cy="152400"/>
          </a:xfrm>
        </p:grpSpPr>
        <p:grpSp>
          <p:nvGrpSpPr>
            <p:cNvPr id="8" name="组合 93"/>
            <p:cNvGrpSpPr/>
            <p:nvPr/>
          </p:nvGrpSpPr>
          <p:grpSpPr>
            <a:xfrm>
              <a:off x="3611660" y="1931707"/>
              <a:ext cx="152400" cy="152400"/>
              <a:chOff x="3611660" y="1931707"/>
              <a:chExt cx="152400" cy="152400"/>
            </a:xfrm>
          </p:grpSpPr>
          <p:sp>
            <p:nvSpPr>
              <p:cNvPr id="99" name="MH_Other_2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3611660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100" name="MH_Other_3"/>
              <p:cNvSpPr/>
              <p:nvPr>
                <p:custDataLst>
                  <p:tags r:id="rId17"/>
                </p:custDataLst>
              </p:nvPr>
            </p:nvSpPr>
            <p:spPr>
              <a:xfrm rot="41149">
                <a:off x="3632298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94"/>
            <p:cNvGrpSpPr/>
            <p:nvPr/>
          </p:nvGrpSpPr>
          <p:grpSpPr>
            <a:xfrm>
              <a:off x="3040422" y="1931707"/>
              <a:ext cx="152400" cy="152400"/>
              <a:chOff x="3040422" y="1931707"/>
              <a:chExt cx="152400" cy="152400"/>
            </a:xfrm>
          </p:grpSpPr>
          <p:sp>
            <p:nvSpPr>
              <p:cNvPr id="97" name="MH_Other_2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3040422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98" name="MH_Other_3"/>
              <p:cNvSpPr/>
              <p:nvPr>
                <p:custDataLst>
                  <p:tags r:id="rId15"/>
                </p:custDataLst>
              </p:nvPr>
            </p:nvSpPr>
            <p:spPr>
              <a:xfrm rot="41149">
                <a:off x="3061060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6" name="MH_Other_4"/>
            <p:cNvSpPr/>
            <p:nvPr>
              <p:custDataLst>
                <p:tags r:id="rId13"/>
              </p:custDataLst>
            </p:nvPr>
          </p:nvSpPr>
          <p:spPr>
            <a:xfrm rot="41149">
              <a:off x="3100616" y="1979331"/>
              <a:ext cx="603250" cy="57150"/>
            </a:xfrm>
            <a:prstGeom prst="rect">
              <a:avLst/>
            </a:prstGeom>
            <a:gradFill flip="none" rotWithShape="1">
              <a:gsLst>
                <a:gs pos="51000">
                  <a:srgbClr val="C4C4C4"/>
                </a:gs>
                <a:gs pos="2000">
                  <a:srgbClr val="000000"/>
                </a:gs>
                <a:gs pos="98000">
                  <a:srgbClr val="000000"/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rgbClr val="B8DF62">
                <a:shade val="50000"/>
              </a:srgbClr>
            </a:lnRef>
            <a:fillRef idx="1">
              <a:srgbClr val="B8DF62"/>
            </a:fillRef>
            <a:effectRef idx="0">
              <a:srgbClr val="B8DF62"/>
            </a:effectRef>
            <a:fontRef idx="minor">
              <a:sysClr val="window" lastClr="FFFFFF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dirty="0">
                <a:sym typeface="Arial" panose="020B0604020202020204" pitchFamily="34" charset="0"/>
              </a:endParaRPr>
            </a:p>
          </p:txBody>
        </p:sp>
      </p:grpSp>
      <p:sp>
        <p:nvSpPr>
          <p:cNvPr id="54" name="圆角矩形 53"/>
          <p:cNvSpPr/>
          <p:nvPr>
            <p:custDataLst>
              <p:tags r:id="rId6"/>
            </p:custDataLst>
          </p:nvPr>
        </p:nvSpPr>
        <p:spPr>
          <a:xfrm>
            <a:off x="5341620" y="4054475"/>
            <a:ext cx="4248150" cy="650875"/>
          </a:xfrm>
          <a:prstGeom prst="roundRect">
            <a:avLst>
              <a:gd name="adj" fmla="val 7973"/>
            </a:avLst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996" tIns="0" rIns="91438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300" dirty="0">
                <a:solidFill>
                  <a:sysClr val="window" lastClr="FFFFFF"/>
                </a:solidFill>
                <a:sym typeface="Arial" panose="020B0604020202020204" pitchFamily="34" charset="0"/>
              </a:rPr>
              <a:t>人口</a:t>
            </a:r>
          </a:p>
        </p:txBody>
      </p:sp>
      <p:grpSp>
        <p:nvGrpSpPr>
          <p:cNvPr id="13" name="组合 100"/>
          <p:cNvGrpSpPr/>
          <p:nvPr>
            <p:custDataLst>
              <p:tags r:id="rId7"/>
            </p:custDataLst>
          </p:nvPr>
        </p:nvGrpSpPr>
        <p:grpSpPr>
          <a:xfrm>
            <a:off x="4679645" y="4444471"/>
            <a:ext cx="653723" cy="137676"/>
            <a:chOff x="3040422" y="1931707"/>
            <a:chExt cx="723638" cy="152400"/>
          </a:xfrm>
        </p:grpSpPr>
        <p:grpSp>
          <p:nvGrpSpPr>
            <p:cNvPr id="14" name="组合 101"/>
            <p:cNvGrpSpPr/>
            <p:nvPr/>
          </p:nvGrpSpPr>
          <p:grpSpPr>
            <a:xfrm>
              <a:off x="3611660" y="1931707"/>
              <a:ext cx="152400" cy="152400"/>
              <a:chOff x="3611660" y="1931707"/>
              <a:chExt cx="152400" cy="152400"/>
            </a:xfrm>
          </p:grpSpPr>
          <p:sp>
            <p:nvSpPr>
              <p:cNvPr id="107" name="MH_Other_2"/>
              <p:cNvSpPr/>
              <p:nvPr>
                <p:custDataLst>
                  <p:tags r:id="rId11"/>
                </p:custDataLst>
              </p:nvPr>
            </p:nvSpPr>
            <p:spPr>
              <a:xfrm rot="16200000">
                <a:off x="3611660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108" name="MH_Other_3"/>
              <p:cNvSpPr/>
              <p:nvPr>
                <p:custDataLst>
                  <p:tags r:id="rId12"/>
                </p:custDataLst>
              </p:nvPr>
            </p:nvSpPr>
            <p:spPr>
              <a:xfrm rot="41149">
                <a:off x="3632298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02"/>
            <p:cNvGrpSpPr/>
            <p:nvPr/>
          </p:nvGrpSpPr>
          <p:grpSpPr>
            <a:xfrm>
              <a:off x="3040422" y="1931707"/>
              <a:ext cx="152400" cy="152400"/>
              <a:chOff x="3040422" y="1931707"/>
              <a:chExt cx="152400" cy="152400"/>
            </a:xfrm>
          </p:grpSpPr>
          <p:sp>
            <p:nvSpPr>
              <p:cNvPr id="105" name="MH_Other_2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3040422" y="193170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808080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  <p:sp>
            <p:nvSpPr>
              <p:cNvPr id="106" name="MH_Other_3"/>
              <p:cNvSpPr/>
              <p:nvPr>
                <p:custDataLst>
                  <p:tags r:id="rId10"/>
                </p:custDataLst>
              </p:nvPr>
            </p:nvSpPr>
            <p:spPr>
              <a:xfrm rot="41149">
                <a:off x="3061060" y="1960281"/>
                <a:ext cx="111125" cy="95250"/>
              </a:xfrm>
              <a:prstGeom prst="ellipse">
                <a:avLst/>
              </a:prstGeom>
              <a:solidFill>
                <a:srgbClr val="848484"/>
              </a:solidFill>
              <a:ln w="12700">
                <a:solidFill>
                  <a:srgbClr val="ABABAB"/>
                </a:solidFill>
              </a:ln>
            </p:spPr>
            <p:style>
              <a:lnRef idx="2">
                <a:srgbClr val="B8DF62">
                  <a:shade val="50000"/>
                </a:srgbClr>
              </a:lnRef>
              <a:fillRef idx="1">
                <a:srgbClr val="B8DF62"/>
              </a:fillRef>
              <a:effectRef idx="0">
                <a:srgbClr val="B8DF62"/>
              </a:effectRef>
              <a:fontRef idx="minor">
                <a:sysClr val="window" lastClr="FFFFFF"/>
              </a:fontRef>
            </p:style>
            <p:txBody>
              <a:bodyPr anchor="ctr">
                <a:normAutofit fontScale="25000" lnSpcReduction="20000"/>
              </a:bodyPr>
              <a:lstStyle/>
              <a:p>
                <a:pPr algn="ctr">
                  <a:defRPr/>
                </a:pPr>
                <a:endParaRPr lang="zh-CN" altLang="en-US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4" name="MH_Other_4"/>
            <p:cNvSpPr/>
            <p:nvPr>
              <p:custDataLst>
                <p:tags r:id="rId8"/>
              </p:custDataLst>
            </p:nvPr>
          </p:nvSpPr>
          <p:spPr>
            <a:xfrm rot="41149">
              <a:off x="3100616" y="1979331"/>
              <a:ext cx="603250" cy="57150"/>
            </a:xfrm>
            <a:prstGeom prst="rect">
              <a:avLst/>
            </a:prstGeom>
            <a:gradFill flip="none" rotWithShape="1">
              <a:gsLst>
                <a:gs pos="51000">
                  <a:srgbClr val="C4C4C4"/>
                </a:gs>
                <a:gs pos="2000">
                  <a:srgbClr val="000000"/>
                </a:gs>
                <a:gs pos="98000">
                  <a:srgbClr val="000000"/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rgbClr val="B8DF62">
                <a:shade val="50000"/>
              </a:srgbClr>
            </a:lnRef>
            <a:fillRef idx="1">
              <a:srgbClr val="B8DF62"/>
            </a:fillRef>
            <a:effectRef idx="0">
              <a:srgbClr val="B8DF62"/>
            </a:effectRef>
            <a:fontRef idx="minor">
              <a:sysClr val="window" lastClr="FFFFFF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dirty="0">
                <a:sym typeface="Arial" panose="020B0604020202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0695" y="4974590"/>
            <a:ext cx="78663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经过清朝初期的恢复，社会经济在清朝前期得到了迅速发展，人口迅速增长，农业、手工业和商业有了长足的进步。但是在这些现象的背后，危机正悄悄浮现。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29560" y="0"/>
            <a:ext cx="2654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zh-CN" sz="4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复习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76605" y="2529840"/>
            <a:ext cx="7018655" cy="69723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闭关锁国政策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52" y="1679241"/>
            <a:ext cx="26593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名词解读</a:t>
            </a:r>
            <a:r>
              <a:rPr lang="en-US" altLang="zh-CN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alt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67746" y="3388674"/>
            <a:ext cx="7286644" cy="521970"/>
            <a:chOff x="1857356" y="2928934"/>
            <a:chExt cx="7286644" cy="521970"/>
          </a:xfrm>
        </p:grpSpPr>
        <p:sp>
          <p:nvSpPr>
            <p:cNvPr id="9" name="TextBox 8"/>
            <p:cNvSpPr txBox="1"/>
            <p:nvPr/>
          </p:nvSpPr>
          <p:spPr>
            <a:xfrm>
              <a:off x="2447256" y="2928934"/>
              <a:ext cx="669674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顺治：限制海上贸易</a:t>
              </a:r>
              <a:r>
                <a:rPr lang="zh-CN" altLang="en-US" sz="2800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（禁海令）</a:t>
              </a:r>
            </a:p>
          </p:txBody>
        </p:sp>
        <p:pic>
          <p:nvPicPr>
            <p:cNvPr id="11" name="图片 10" descr="t01a8cb2a54bc165dc6.jpg"/>
            <p:cNvPicPr>
              <a:picLocks noChangeAspect="1"/>
            </p:cNvPicPr>
            <p:nvPr/>
          </p:nvPicPr>
          <p:blipFill>
            <a:blip r:embed="rId3" cstate="print">
              <a:lum contrast="20000"/>
            </a:blip>
            <a:srcRect l="6250" t="13541" r="3750" b="31250"/>
            <a:stretch>
              <a:fillRect/>
            </a:stretch>
          </p:blipFill>
          <p:spPr>
            <a:xfrm>
              <a:off x="1857356" y="2928934"/>
              <a:ext cx="582287" cy="42862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288396" y="4224022"/>
            <a:ext cx="5073019" cy="521970"/>
            <a:chOff x="1857356" y="3714752"/>
            <a:chExt cx="5073019" cy="521970"/>
          </a:xfrm>
        </p:grpSpPr>
        <p:sp>
          <p:nvSpPr>
            <p:cNvPr id="6" name="TextBox 5"/>
            <p:cNvSpPr txBox="1"/>
            <p:nvPr/>
          </p:nvSpPr>
          <p:spPr>
            <a:xfrm>
              <a:off x="2428860" y="3714752"/>
              <a:ext cx="45015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康熙：限制商品种类、重量</a:t>
              </a:r>
            </a:p>
          </p:txBody>
        </p:sp>
        <p:pic>
          <p:nvPicPr>
            <p:cNvPr id="12" name="图片 11" descr="t01a8cb2a54bc165dc6.jpg"/>
            <p:cNvPicPr>
              <a:picLocks noChangeAspect="1"/>
            </p:cNvPicPr>
            <p:nvPr/>
          </p:nvPicPr>
          <p:blipFill>
            <a:blip r:embed="rId3" cstate="print">
              <a:lum contrast="20000"/>
            </a:blip>
            <a:srcRect l="6250" t="13541" r="3750" b="31250"/>
            <a:stretch>
              <a:fillRect/>
            </a:stretch>
          </p:blipFill>
          <p:spPr>
            <a:xfrm>
              <a:off x="1857356" y="3714752"/>
              <a:ext cx="582287" cy="428628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288415" y="5026025"/>
            <a:ext cx="10038080" cy="521970"/>
            <a:chOff x="1857356" y="4500570"/>
            <a:chExt cx="5304286" cy="521970"/>
          </a:xfrm>
        </p:grpSpPr>
        <p:sp>
          <p:nvSpPr>
            <p:cNvPr id="8" name="TextBox 7"/>
            <p:cNvSpPr txBox="1"/>
            <p:nvPr/>
          </p:nvSpPr>
          <p:spPr>
            <a:xfrm>
              <a:off x="2234788" y="4500570"/>
              <a:ext cx="492685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乾隆：限制口岸</a:t>
              </a:r>
              <a:r>
                <a:rPr lang="zh-CN" altLang="en-US" sz="2800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（</a:t>
              </a:r>
              <a:r>
                <a:rPr lang="en-US" altLang="zh-CN" sz="2800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1757</a:t>
              </a:r>
              <a:r>
                <a:rPr lang="zh-CN" altLang="en-US" sz="2800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年只开广州一处作为对外通商口岸）</a:t>
              </a:r>
            </a:p>
          </p:txBody>
        </p:sp>
        <p:pic>
          <p:nvPicPr>
            <p:cNvPr id="13" name="图片 12" descr="t01a8cb2a54bc165dc6.jpg"/>
            <p:cNvPicPr>
              <a:picLocks noChangeAspect="1"/>
            </p:cNvPicPr>
            <p:nvPr/>
          </p:nvPicPr>
          <p:blipFill>
            <a:blip r:embed="rId3" cstate="print">
              <a:lum contrast="20000"/>
            </a:blip>
            <a:srcRect l="6250" t="13541" r="3750" b="31250"/>
            <a:stretch>
              <a:fillRect/>
            </a:stretch>
          </p:blipFill>
          <p:spPr>
            <a:xfrm>
              <a:off x="1857356" y="4500570"/>
              <a:ext cx="377432" cy="428625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193510" y="2520168"/>
            <a:ext cx="2992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≠ </a:t>
            </a:r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完全禁止</a:t>
            </a:r>
            <a:endParaRPr lang="zh-CN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244340" y="2581910"/>
            <a:ext cx="3131185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严格限制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7052945" cy="865505"/>
            <a:chOff x="1424" y="5558"/>
            <a:chExt cx="10278" cy="1363"/>
          </a:xfrm>
        </p:grpSpPr>
        <p:pic>
          <p:nvPicPr>
            <p:cNvPr id="19" name="图片 18" descr="16086647-c5e1407600c86408e6c8a630e4c46567-3.jpg"/>
            <p:cNvPicPr>
              <a:picLocks noChangeAspect="1"/>
            </p:cNvPicPr>
            <p:nvPr/>
          </p:nvPicPr>
          <p:blipFill>
            <a:blip r:embed="rId4" cstate="print"/>
            <a:srcRect l="2426" t="41763" b="33594"/>
            <a:stretch>
              <a:fillRect/>
            </a:stretch>
          </p:blipFill>
          <p:spPr>
            <a:xfrm>
              <a:off x="1424" y="5558"/>
              <a:ext cx="10278" cy="1363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2673" y="5683"/>
              <a:ext cx="7779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三、封建迟暮危机重重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655570" y="786130"/>
            <a:ext cx="7096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en-US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对外：闭关锁国，逐渐落伍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10490" y="1118024"/>
            <a:ext cx="11887200" cy="6076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565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noProof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材料一：</a:t>
            </a:r>
            <a:r>
              <a:rPr lang="zh-CN" altLang="zh-CN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天朝富有四海，岂需</a:t>
            </a:r>
            <a:r>
              <a:rPr lang="zh-CN" altLang="en-US" sz="2800" b="1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尔小国些微</a:t>
            </a:r>
            <a:r>
              <a:rPr lang="zh-CN" altLang="en-US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货物</a:t>
            </a:r>
            <a:r>
              <a:rPr lang="zh-CN" altLang="zh-CN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?”   </a:t>
            </a:r>
            <a:r>
              <a:rPr lang="en-US" altLang="zh-CN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嘉庆帝的敕谕</a:t>
            </a:r>
          </a:p>
        </p:txBody>
      </p:sp>
      <p:sp>
        <p:nvSpPr>
          <p:cNvPr id="23556" name="文本框 9"/>
          <p:cNvSpPr txBox="1">
            <a:spLocks noChangeArrowheads="1"/>
          </p:cNvSpPr>
          <p:nvPr/>
        </p:nvSpPr>
        <p:spPr bwMode="auto">
          <a:xfrm>
            <a:off x="86361" y="2822999"/>
            <a:ext cx="11713633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5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材料二：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浙民习俗易嚣，洋商错处，必致滋事。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——《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清高宗圣训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sp>
        <p:nvSpPr>
          <p:cNvPr id="23557" name="TextBox 49"/>
          <p:cNvSpPr txBox="1">
            <a:spLocks noChangeArrowheads="1"/>
          </p:cNvSpPr>
          <p:nvPr/>
        </p:nvSpPr>
        <p:spPr bwMode="auto">
          <a:xfrm>
            <a:off x="618490" y="321310"/>
            <a:ext cx="10871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结合下列材料，</a:t>
            </a:r>
            <a:r>
              <a:rPr lang="zh-CN" altLang="en-US" sz="32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谈谈清朝实行闭关锁国政策的原因。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289685" y="4623435"/>
            <a:ext cx="9612630" cy="5835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565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根本原因</a:t>
            </a:r>
            <a:r>
              <a:rPr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在于中国自给自足的小农经济（自然经济）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25445" y="5316855"/>
            <a:ext cx="6256655" cy="82994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自大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自卫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自给自足</a:t>
            </a:r>
            <a:endParaRPr lang="en-US" altLang="zh-CN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155" y="1939290"/>
            <a:ext cx="11265535" cy="5219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清朝统治者认为天朝物产丰富，无所不有，不需要同外国进行经济交流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4980305" y="1446530"/>
            <a:ext cx="1927225" cy="10147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自大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4155" y="3560445"/>
            <a:ext cx="11265535" cy="953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清朝统治者担心国家领土主权受到侵犯，惧怕沿海人民同外国人交往，</a:t>
            </a:r>
          </a:p>
          <a:p>
            <a:pPr lvl="0" algn="l"/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会危及自己的统治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3310" y="3229610"/>
            <a:ext cx="1927225" cy="10147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自卫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5" grpId="0" bldLvl="0" animBg="1"/>
      <p:bldP spid="6" grpId="0" animBg="1"/>
      <p:bldP spid="2" grpId="0" bldLvl="0" animBg="1"/>
      <p:bldP spid="7" grpId="0" bldLvl="0" animBg="1"/>
      <p:bldP spid="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3" name="Text Box 35"/>
          <p:cNvSpPr txBox="1">
            <a:spLocks noChangeArrowheads="1"/>
          </p:cNvSpPr>
          <p:nvPr/>
        </p:nvSpPr>
        <p:spPr bwMode="auto">
          <a:xfrm>
            <a:off x="1091565" y="840740"/>
            <a:ext cx="10287635" cy="305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21917" tIns="60958" rIns="121917" bIns="6095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700" b="1" dirty="0"/>
              <a:t>乾隆时期马戛尔尼访华</a:t>
            </a:r>
            <a:endParaRPr lang="en-US" altLang="zh-CN" sz="2800" b="1" dirty="0"/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中国赠给英国的礼物：丝绸、宣纸、各种工艺品。</a:t>
            </a: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   英国赠给中国的礼物：太阳系天体运行仪、航海望远镜、战舰模型。</a:t>
            </a: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</a:rPr>
              <a:t>你从这两份礼单的比较中可以得出哪些历史信息？</a:t>
            </a:r>
            <a:endParaRPr lang="en-US" altLang="zh-CN" sz="28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sp>
        <p:nvSpPr>
          <p:cNvPr id="22570" name="Text Box 42"/>
          <p:cNvSpPr txBox="1">
            <a:spLocks noChangeArrowheads="1"/>
          </p:cNvSpPr>
          <p:nvPr/>
        </p:nvSpPr>
        <p:spPr bwMode="auto">
          <a:xfrm>
            <a:off x="2057400" y="4761494"/>
            <a:ext cx="8153400" cy="11055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</a:ln>
          <a:effectLst/>
        </p:spPr>
        <p:txBody>
          <a:bodyPr wrap="square" lIns="121917" tIns="60958" rIns="121917" bIns="6095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从中可以看出中英两国间的巨大差距，说明当时的中国已远远落后于世界前进的步伐。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3" grpId="0" bldLvl="0" animBg="1"/>
      <p:bldP spid="2257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2014121215513958869.jpeg"/>
          <p:cNvPicPr>
            <a:picLocks noChangeAspect="1"/>
          </p:cNvPicPr>
          <p:nvPr/>
        </p:nvPicPr>
        <p:blipFill>
          <a:blip r:embed="rId3" cstate="print"/>
          <a:srcRect l="35294" t="32086" r="32620" b="32620"/>
          <a:stretch>
            <a:fillRect/>
          </a:stretch>
        </p:blipFill>
        <p:spPr>
          <a:xfrm rot="1008323">
            <a:off x="8932014" y="4630409"/>
            <a:ext cx="1662454" cy="1828699"/>
          </a:xfrm>
          <a:prstGeom prst="rect">
            <a:avLst/>
          </a:prstGeom>
        </p:spPr>
      </p:pic>
      <p:pic>
        <p:nvPicPr>
          <p:cNvPr id="19" name="图片 18" descr="2013499310454264257.jpg"/>
          <p:cNvPicPr>
            <a:picLocks noChangeAspect="1"/>
          </p:cNvPicPr>
          <p:nvPr/>
        </p:nvPicPr>
        <p:blipFill>
          <a:blip r:embed="rId4" cstate="print">
            <a:lum contrast="30000"/>
          </a:blip>
          <a:srcRect l="44792" t="14785" r="4427" b="31740"/>
          <a:stretch>
            <a:fillRect/>
          </a:stretch>
        </p:blipFill>
        <p:spPr>
          <a:xfrm>
            <a:off x="6150293" y="1642731"/>
            <a:ext cx="3397661" cy="3571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1805" y="356870"/>
            <a:ext cx="1111885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4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合作探究</a:t>
            </a:r>
            <a:r>
              <a:rPr lang="en-US" altLang="zh-CN" sz="4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4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结合所学知识进行论证，</a:t>
            </a:r>
          </a:p>
          <a:p>
            <a:r>
              <a:rPr lang="zh-CN" altLang="en-US" sz="4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        你同意哪种观点？ </a:t>
            </a:r>
          </a:p>
        </p:txBody>
      </p:sp>
      <p:pic>
        <p:nvPicPr>
          <p:cNvPr id="20" name="图片 19" descr="2013499310454264257.jpg"/>
          <p:cNvPicPr>
            <a:picLocks noChangeAspect="1"/>
          </p:cNvPicPr>
          <p:nvPr/>
        </p:nvPicPr>
        <p:blipFill>
          <a:blip r:embed="rId4" cstate="print">
            <a:lum contrast="30000"/>
          </a:blip>
          <a:srcRect t="40871" r="55208" b="17393"/>
          <a:stretch>
            <a:fillRect/>
          </a:stretch>
        </p:blipFill>
        <p:spPr>
          <a:xfrm>
            <a:off x="2952728" y="2071678"/>
            <a:ext cx="2995015" cy="2786082"/>
          </a:xfrm>
          <a:prstGeom prst="rect">
            <a:avLst/>
          </a:prstGeom>
        </p:spPr>
      </p:pic>
      <p:pic>
        <p:nvPicPr>
          <p:cNvPr id="16" name="图片 15" descr="2014121215560170153.jpeg"/>
          <p:cNvPicPr>
            <a:picLocks noChangeAspect="1"/>
          </p:cNvPicPr>
          <p:nvPr/>
        </p:nvPicPr>
        <p:blipFill>
          <a:blip r:embed="rId5" cstate="print"/>
          <a:srcRect l="29730" t="26708" r="26611" b="28261"/>
          <a:stretch>
            <a:fillRect/>
          </a:stretch>
        </p:blipFill>
        <p:spPr>
          <a:xfrm rot="20614054" flipH="1">
            <a:off x="2089854" y="4556820"/>
            <a:ext cx="1655391" cy="171451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604886" y="2285992"/>
            <a:ext cx="1970405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闭关锁国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错失了机遇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落伍于世界</a:t>
            </a:r>
          </a:p>
        </p:txBody>
      </p:sp>
      <p:sp>
        <p:nvSpPr>
          <p:cNvPr id="23" name="矩形 22"/>
          <p:cNvSpPr/>
          <p:nvPr/>
        </p:nvSpPr>
        <p:spPr>
          <a:xfrm>
            <a:off x="3604490" y="2643182"/>
            <a:ext cx="1970405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闭关锁国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起到了一定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自卫作用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988422" y="4731710"/>
            <a:ext cx="4071966" cy="1928827"/>
            <a:chOff x="2714612" y="4643445"/>
            <a:chExt cx="4071966" cy="1928827"/>
          </a:xfrm>
        </p:grpSpPr>
        <p:sp>
          <p:nvSpPr>
            <p:cNvPr id="24" name="圆角矩形 23"/>
            <p:cNvSpPr/>
            <p:nvPr/>
          </p:nvSpPr>
          <p:spPr>
            <a:xfrm>
              <a:off x="2857488" y="4714884"/>
              <a:ext cx="3929090" cy="18573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32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</a:rPr>
                <a:t>探究三步骤</a:t>
              </a:r>
            </a:p>
            <a:p>
              <a:pPr algn="ctr"/>
              <a:r>
                <a:rPr lang="zh-CN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亮明观点</a:t>
              </a:r>
              <a:endParaRPr lang="en-US" altLang="zh-CN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2800" b="1" spc="50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史实</a:t>
              </a:r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论证</a:t>
              </a:r>
            </a:p>
            <a:p>
              <a:pPr algn="ctr"/>
              <a:r>
                <a:rPr lang="zh-CN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28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总结观点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714612" y="4643445"/>
              <a:ext cx="1047899" cy="832988"/>
              <a:chOff x="2179337" y="2150121"/>
              <a:chExt cx="1526091" cy="1279775"/>
            </a:xfrm>
          </p:grpSpPr>
          <p:sp>
            <p:nvSpPr>
              <p:cNvPr id="26" name="KSO_Shape"/>
              <p:cNvSpPr/>
              <p:nvPr/>
            </p:nvSpPr>
            <p:spPr bwMode="auto">
              <a:xfrm rot="21020898">
                <a:off x="2179337" y="2150121"/>
                <a:ext cx="1066710" cy="1127216"/>
              </a:xfrm>
              <a:custGeom>
                <a:avLst/>
                <a:gdLst>
                  <a:gd name="T0" fmla="*/ 387224 w 201"/>
                  <a:gd name="T1" fmla="*/ 644084 h 212"/>
                  <a:gd name="T2" fmla="*/ 338351 w 201"/>
                  <a:gd name="T3" fmla="*/ 625251 h 212"/>
                  <a:gd name="T4" fmla="*/ 240605 w 201"/>
                  <a:gd name="T5" fmla="*/ 538620 h 212"/>
                  <a:gd name="T6" fmla="*/ 236846 w 201"/>
                  <a:gd name="T7" fmla="*/ 403023 h 212"/>
                  <a:gd name="T8" fmla="*/ 293237 w 201"/>
                  <a:gd name="T9" fmla="*/ 387957 h 212"/>
                  <a:gd name="T10" fmla="*/ 387224 w 201"/>
                  <a:gd name="T11" fmla="*/ 305092 h 212"/>
                  <a:gd name="T12" fmla="*/ 428578 w 201"/>
                  <a:gd name="T13" fmla="*/ 274960 h 212"/>
                  <a:gd name="T14" fmla="*/ 439856 w 201"/>
                  <a:gd name="T15" fmla="*/ 248594 h 212"/>
                  <a:gd name="T16" fmla="*/ 492488 w 201"/>
                  <a:gd name="T17" fmla="*/ 252360 h 212"/>
                  <a:gd name="T18" fmla="*/ 545121 w 201"/>
                  <a:gd name="T19" fmla="*/ 301326 h 212"/>
                  <a:gd name="T20" fmla="*/ 567677 w 201"/>
                  <a:gd name="T21" fmla="*/ 293793 h 212"/>
                  <a:gd name="T22" fmla="*/ 590234 w 201"/>
                  <a:gd name="T23" fmla="*/ 331458 h 212"/>
                  <a:gd name="T24" fmla="*/ 654145 w 201"/>
                  <a:gd name="T25" fmla="*/ 369124 h 212"/>
                  <a:gd name="T26" fmla="*/ 710537 w 201"/>
                  <a:gd name="T27" fmla="*/ 331458 h 212"/>
                  <a:gd name="T28" fmla="*/ 748131 w 201"/>
                  <a:gd name="T29" fmla="*/ 331458 h 212"/>
                  <a:gd name="T30" fmla="*/ 714296 w 201"/>
                  <a:gd name="T31" fmla="*/ 241061 h 212"/>
                  <a:gd name="T32" fmla="*/ 612791 w 201"/>
                  <a:gd name="T33" fmla="*/ 101697 h 212"/>
                  <a:gd name="T34" fmla="*/ 650385 w 201"/>
                  <a:gd name="T35" fmla="*/ 60265 h 212"/>
                  <a:gd name="T36" fmla="*/ 312035 w 201"/>
                  <a:gd name="T37" fmla="*/ 33899 h 212"/>
                  <a:gd name="T38" fmla="*/ 52632 w 201"/>
                  <a:gd name="T39" fmla="*/ 244827 h 212"/>
                  <a:gd name="T40" fmla="*/ 127821 w 201"/>
                  <a:gd name="T41" fmla="*/ 719415 h 212"/>
                  <a:gd name="T42" fmla="*/ 203010 w 201"/>
                  <a:gd name="T43" fmla="*/ 749548 h 212"/>
                  <a:gd name="T44" fmla="*/ 233086 w 201"/>
                  <a:gd name="T45" fmla="*/ 745781 h 212"/>
                  <a:gd name="T46" fmla="*/ 285718 w 201"/>
                  <a:gd name="T47" fmla="*/ 757081 h 212"/>
                  <a:gd name="T48" fmla="*/ 214289 w 201"/>
                  <a:gd name="T49" fmla="*/ 715648 h 212"/>
                  <a:gd name="T50" fmla="*/ 289478 w 201"/>
                  <a:gd name="T51" fmla="*/ 753314 h 212"/>
                  <a:gd name="T52" fmla="*/ 244364 w 201"/>
                  <a:gd name="T53" fmla="*/ 719415 h 212"/>
                  <a:gd name="T54" fmla="*/ 375945 w 201"/>
                  <a:gd name="T55" fmla="*/ 760847 h 212"/>
                  <a:gd name="T56" fmla="*/ 327072 w 201"/>
                  <a:gd name="T57" fmla="*/ 742014 h 212"/>
                  <a:gd name="T58" fmla="*/ 191732 w 201"/>
                  <a:gd name="T59" fmla="*/ 647850 h 212"/>
                  <a:gd name="T60" fmla="*/ 150378 w 201"/>
                  <a:gd name="T61" fmla="*/ 580052 h 212"/>
                  <a:gd name="T62" fmla="*/ 161656 w 201"/>
                  <a:gd name="T63" fmla="*/ 583818 h 212"/>
                  <a:gd name="T64" fmla="*/ 150378 w 201"/>
                  <a:gd name="T65" fmla="*/ 519787 h 212"/>
                  <a:gd name="T66" fmla="*/ 233086 w 201"/>
                  <a:gd name="T67" fmla="*/ 636550 h 212"/>
                  <a:gd name="T68" fmla="*/ 319553 w 201"/>
                  <a:gd name="T69" fmla="*/ 704349 h 212"/>
                  <a:gd name="T70" fmla="*/ 334591 w 201"/>
                  <a:gd name="T71" fmla="*/ 689282 h 212"/>
                  <a:gd name="T72" fmla="*/ 372186 w 201"/>
                  <a:gd name="T73" fmla="*/ 685516 h 212"/>
                  <a:gd name="T74" fmla="*/ 390983 w 201"/>
                  <a:gd name="T75" fmla="*/ 677983 h 212"/>
                  <a:gd name="T76" fmla="*/ 447375 w 201"/>
                  <a:gd name="T77" fmla="*/ 670450 h 212"/>
                  <a:gd name="T78" fmla="*/ 484969 w 201"/>
                  <a:gd name="T79" fmla="*/ 632784 h 212"/>
                  <a:gd name="T80" fmla="*/ 157897 w 201"/>
                  <a:gd name="T81" fmla="*/ 527320 h 212"/>
                  <a:gd name="T82" fmla="*/ 203010 w 201"/>
                  <a:gd name="T83" fmla="*/ 677983 h 212"/>
                  <a:gd name="T84" fmla="*/ 710537 w 201"/>
                  <a:gd name="T85" fmla="*/ 184562 h 212"/>
                  <a:gd name="T86" fmla="*/ 466172 w 201"/>
                  <a:gd name="T87" fmla="*/ 640317 h 212"/>
                  <a:gd name="T88" fmla="*/ 409780 w 201"/>
                  <a:gd name="T89" fmla="*/ 674216 h 212"/>
                  <a:gd name="T90" fmla="*/ 368426 w 201"/>
                  <a:gd name="T91" fmla="*/ 711882 h 212"/>
                  <a:gd name="T92" fmla="*/ 327072 w 201"/>
                  <a:gd name="T93" fmla="*/ 685516 h 212"/>
                  <a:gd name="T94" fmla="*/ 255643 w 201"/>
                  <a:gd name="T95" fmla="*/ 768380 h 212"/>
                  <a:gd name="T96" fmla="*/ 210529 w 201"/>
                  <a:gd name="T97" fmla="*/ 553686 h 212"/>
                  <a:gd name="T98" fmla="*/ 281959 w 201"/>
                  <a:gd name="T99" fmla="*/ 674216 h 212"/>
                  <a:gd name="T100" fmla="*/ 233086 w 201"/>
                  <a:gd name="T101" fmla="*/ 689282 h 212"/>
                  <a:gd name="T102" fmla="*/ 187973 w 201"/>
                  <a:gd name="T103" fmla="*/ 670450 h 212"/>
                  <a:gd name="T104" fmla="*/ 154138 w 201"/>
                  <a:gd name="T105" fmla="*/ 602651 h 212"/>
                  <a:gd name="T106" fmla="*/ 154138 w 201"/>
                  <a:gd name="T107" fmla="*/ 523553 h 212"/>
                  <a:gd name="T108" fmla="*/ 259402 w 201"/>
                  <a:gd name="T109" fmla="*/ 372891 h 212"/>
                  <a:gd name="T110" fmla="*/ 436097 w 201"/>
                  <a:gd name="T111" fmla="*/ 263660 h 212"/>
                  <a:gd name="T112" fmla="*/ 496248 w 201"/>
                  <a:gd name="T113" fmla="*/ 11300 h 212"/>
                  <a:gd name="T114" fmla="*/ 627829 w 201"/>
                  <a:gd name="T115" fmla="*/ 60265 h 212"/>
                  <a:gd name="T116" fmla="*/ 661664 w 201"/>
                  <a:gd name="T117" fmla="*/ 188329 h 212"/>
                  <a:gd name="T118" fmla="*/ 695499 w 201"/>
                  <a:gd name="T119" fmla="*/ 199628 h 212"/>
                  <a:gd name="T120" fmla="*/ 665423 w 201"/>
                  <a:gd name="T121" fmla="*/ 331458 h 212"/>
                  <a:gd name="T122" fmla="*/ 725574 w 201"/>
                  <a:gd name="T123" fmla="*/ 305092 h 21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01" h="212">
                    <a:moveTo>
                      <a:pt x="148" y="154"/>
                    </a:moveTo>
                    <a:cubicBezTo>
                      <a:pt x="148" y="154"/>
                      <a:pt x="148" y="154"/>
                      <a:pt x="147" y="154"/>
                    </a:cubicBezTo>
                    <a:cubicBezTo>
                      <a:pt x="148" y="154"/>
                      <a:pt x="147" y="154"/>
                      <a:pt x="147" y="154"/>
                    </a:cubicBezTo>
                    <a:cubicBezTo>
                      <a:pt x="147" y="154"/>
                      <a:pt x="147" y="154"/>
                      <a:pt x="148" y="153"/>
                    </a:cubicBezTo>
                    <a:cubicBezTo>
                      <a:pt x="147" y="153"/>
                      <a:pt x="146" y="155"/>
                      <a:pt x="145" y="155"/>
                    </a:cubicBezTo>
                    <a:cubicBezTo>
                      <a:pt x="144" y="156"/>
                      <a:pt x="144" y="155"/>
                      <a:pt x="143" y="156"/>
                    </a:cubicBezTo>
                    <a:cubicBezTo>
                      <a:pt x="143" y="156"/>
                      <a:pt x="144" y="156"/>
                      <a:pt x="144" y="156"/>
                    </a:cubicBezTo>
                    <a:cubicBezTo>
                      <a:pt x="143" y="157"/>
                      <a:pt x="142" y="158"/>
                      <a:pt x="142" y="158"/>
                    </a:cubicBezTo>
                    <a:cubicBezTo>
                      <a:pt x="142" y="157"/>
                      <a:pt x="141" y="157"/>
                      <a:pt x="141" y="158"/>
                    </a:cubicBezTo>
                    <a:cubicBezTo>
                      <a:pt x="141" y="158"/>
                      <a:pt x="140" y="158"/>
                      <a:pt x="140" y="159"/>
                    </a:cubicBezTo>
                    <a:cubicBezTo>
                      <a:pt x="140" y="158"/>
                      <a:pt x="139" y="160"/>
                      <a:pt x="139" y="159"/>
                    </a:cubicBezTo>
                    <a:cubicBezTo>
                      <a:pt x="138" y="159"/>
                      <a:pt x="139" y="159"/>
                      <a:pt x="139" y="160"/>
                    </a:cubicBezTo>
                    <a:cubicBezTo>
                      <a:pt x="138" y="160"/>
                      <a:pt x="139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7" y="161"/>
                      <a:pt x="136" y="161"/>
                      <a:pt x="135" y="162"/>
                    </a:cubicBezTo>
                    <a:cubicBezTo>
                      <a:pt x="135" y="162"/>
                      <a:pt x="135" y="162"/>
                      <a:pt x="135" y="162"/>
                    </a:cubicBezTo>
                    <a:cubicBezTo>
                      <a:pt x="135" y="163"/>
                      <a:pt x="134" y="163"/>
                      <a:pt x="133" y="164"/>
                    </a:cubicBezTo>
                    <a:cubicBezTo>
                      <a:pt x="132" y="163"/>
                      <a:pt x="130" y="165"/>
                      <a:pt x="129" y="165"/>
                    </a:cubicBezTo>
                    <a:cubicBezTo>
                      <a:pt x="129" y="165"/>
                      <a:pt x="129" y="165"/>
                      <a:pt x="129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6"/>
                      <a:pt x="128" y="165"/>
                      <a:pt x="128" y="166"/>
                    </a:cubicBezTo>
                    <a:cubicBezTo>
                      <a:pt x="128" y="166"/>
                      <a:pt x="126" y="167"/>
                      <a:pt x="125" y="168"/>
                    </a:cubicBez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5" y="167"/>
                      <a:pt x="125" y="168"/>
                      <a:pt x="124" y="168"/>
                    </a:cubicBezTo>
                    <a:cubicBezTo>
                      <a:pt x="124" y="168"/>
                      <a:pt x="124" y="168"/>
                      <a:pt x="124" y="167"/>
                    </a:cubicBezTo>
                    <a:cubicBezTo>
                      <a:pt x="123" y="168"/>
                      <a:pt x="123" y="168"/>
                      <a:pt x="122" y="169"/>
                    </a:cubicBezTo>
                    <a:cubicBezTo>
                      <a:pt x="122" y="169"/>
                      <a:pt x="122" y="168"/>
                      <a:pt x="122" y="168"/>
                    </a:cubicBezTo>
                    <a:cubicBezTo>
                      <a:pt x="123" y="168"/>
                      <a:pt x="125" y="167"/>
                      <a:pt x="126" y="166"/>
                    </a:cubicBezTo>
                    <a:cubicBezTo>
                      <a:pt x="125" y="167"/>
                      <a:pt x="123" y="167"/>
                      <a:pt x="121" y="168"/>
                    </a:cubicBezTo>
                    <a:cubicBezTo>
                      <a:pt x="121" y="168"/>
                      <a:pt x="119" y="170"/>
                      <a:pt x="118" y="169"/>
                    </a:cubicBezTo>
                    <a:cubicBezTo>
                      <a:pt x="117" y="170"/>
                      <a:pt x="114" y="171"/>
                      <a:pt x="112" y="171"/>
                    </a:cubicBezTo>
                    <a:cubicBezTo>
                      <a:pt x="112" y="171"/>
                      <a:pt x="113" y="171"/>
                      <a:pt x="112" y="171"/>
                    </a:cubicBezTo>
                    <a:cubicBezTo>
                      <a:pt x="112" y="171"/>
                      <a:pt x="112" y="171"/>
                      <a:pt x="112" y="171"/>
                    </a:cubicBezTo>
                    <a:cubicBezTo>
                      <a:pt x="112" y="171"/>
                      <a:pt x="112" y="171"/>
                      <a:pt x="112" y="171"/>
                    </a:cubicBezTo>
                    <a:cubicBezTo>
                      <a:pt x="111" y="171"/>
                      <a:pt x="110" y="171"/>
                      <a:pt x="110" y="172"/>
                    </a:cubicBezTo>
                    <a:cubicBezTo>
                      <a:pt x="110" y="171"/>
                      <a:pt x="110" y="171"/>
                      <a:pt x="110" y="171"/>
                    </a:cubicBezTo>
                    <a:cubicBezTo>
                      <a:pt x="109" y="172"/>
                      <a:pt x="109" y="171"/>
                      <a:pt x="108" y="171"/>
                    </a:cubicBezTo>
                    <a:cubicBezTo>
                      <a:pt x="108" y="172"/>
                      <a:pt x="109" y="171"/>
                      <a:pt x="108" y="172"/>
                    </a:cubicBezTo>
                    <a:cubicBezTo>
                      <a:pt x="108" y="172"/>
                      <a:pt x="108" y="172"/>
                      <a:pt x="108" y="171"/>
                    </a:cubicBezTo>
                    <a:cubicBezTo>
                      <a:pt x="107" y="172"/>
                      <a:pt x="108" y="172"/>
                      <a:pt x="107" y="172"/>
                    </a:cubicBezTo>
                    <a:cubicBezTo>
                      <a:pt x="106" y="172"/>
                      <a:pt x="106" y="172"/>
                      <a:pt x="105" y="172"/>
                    </a:cubicBezTo>
                    <a:cubicBezTo>
                      <a:pt x="105" y="172"/>
                      <a:pt x="104" y="172"/>
                      <a:pt x="105" y="172"/>
                    </a:cubicBezTo>
                    <a:cubicBezTo>
                      <a:pt x="104" y="172"/>
                      <a:pt x="104" y="171"/>
                      <a:pt x="103" y="172"/>
                    </a:cubicBezTo>
                    <a:cubicBezTo>
                      <a:pt x="103" y="172"/>
                      <a:pt x="103" y="171"/>
                      <a:pt x="103" y="171"/>
                    </a:cubicBezTo>
                    <a:cubicBezTo>
                      <a:pt x="103" y="171"/>
                      <a:pt x="103" y="171"/>
                      <a:pt x="103" y="171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101" y="172"/>
                      <a:pt x="99" y="171"/>
                      <a:pt x="98" y="172"/>
                    </a:cubicBezTo>
                    <a:cubicBezTo>
                      <a:pt x="98" y="171"/>
                      <a:pt x="98" y="171"/>
                      <a:pt x="98" y="171"/>
                    </a:cubicBezTo>
                    <a:cubicBezTo>
                      <a:pt x="98" y="171"/>
                      <a:pt x="98" y="171"/>
                      <a:pt x="98" y="171"/>
                    </a:cubicBezTo>
                    <a:cubicBezTo>
                      <a:pt x="98" y="171"/>
                      <a:pt x="98" y="171"/>
                      <a:pt x="97" y="171"/>
                    </a:cubicBezTo>
                    <a:cubicBezTo>
                      <a:pt x="98" y="171"/>
                      <a:pt x="97" y="171"/>
                      <a:pt x="97" y="171"/>
                    </a:cubicBezTo>
                    <a:cubicBezTo>
                      <a:pt x="98" y="170"/>
                      <a:pt x="98" y="171"/>
                      <a:pt x="99" y="171"/>
                    </a:cubicBezTo>
                    <a:cubicBezTo>
                      <a:pt x="99" y="170"/>
                      <a:pt x="101" y="171"/>
                      <a:pt x="101" y="171"/>
                    </a:cubicBezTo>
                    <a:cubicBezTo>
                      <a:pt x="101" y="171"/>
                      <a:pt x="99" y="170"/>
                      <a:pt x="98" y="170"/>
                    </a:cubicBezTo>
                    <a:cubicBezTo>
                      <a:pt x="97" y="170"/>
                      <a:pt x="97" y="170"/>
                      <a:pt x="96" y="169"/>
                    </a:cubicBezTo>
                    <a:cubicBezTo>
                      <a:pt x="96" y="169"/>
                      <a:pt x="96" y="169"/>
                      <a:pt x="95" y="169"/>
                    </a:cubicBezTo>
                    <a:cubicBezTo>
                      <a:pt x="95" y="170"/>
                      <a:pt x="96" y="170"/>
                      <a:pt x="95" y="170"/>
                    </a:cubicBez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71"/>
                      <a:pt x="97" y="170"/>
                      <a:pt x="96" y="171"/>
                    </a:cubicBezTo>
                    <a:cubicBezTo>
                      <a:pt x="96" y="171"/>
                      <a:pt x="95" y="170"/>
                      <a:pt x="95" y="170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4" y="169"/>
                      <a:pt x="94" y="170"/>
                      <a:pt x="94" y="170"/>
                    </a:cubicBezTo>
                    <a:cubicBezTo>
                      <a:pt x="93" y="170"/>
                      <a:pt x="93" y="170"/>
                      <a:pt x="93" y="170"/>
                    </a:cubicBezTo>
                    <a:cubicBezTo>
                      <a:pt x="93" y="169"/>
                      <a:pt x="94" y="169"/>
                      <a:pt x="93" y="169"/>
                    </a:cubicBezTo>
                    <a:cubicBezTo>
                      <a:pt x="93" y="169"/>
                      <a:pt x="94" y="169"/>
                      <a:pt x="92" y="169"/>
                    </a:cubicBezTo>
                    <a:cubicBezTo>
                      <a:pt x="92" y="169"/>
                      <a:pt x="91" y="168"/>
                      <a:pt x="91" y="168"/>
                    </a:cubicBezTo>
                    <a:cubicBezTo>
                      <a:pt x="92" y="168"/>
                      <a:pt x="92" y="168"/>
                      <a:pt x="92" y="168"/>
                    </a:cubicBezTo>
                    <a:cubicBezTo>
                      <a:pt x="92" y="168"/>
                      <a:pt x="92" y="168"/>
                      <a:pt x="92" y="168"/>
                    </a:cubicBezTo>
                    <a:cubicBezTo>
                      <a:pt x="94" y="169"/>
                      <a:pt x="93" y="168"/>
                      <a:pt x="94" y="169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4" y="169"/>
                      <a:pt x="95" y="170"/>
                      <a:pt x="95" y="170"/>
                    </a:cubicBezTo>
                    <a:cubicBezTo>
                      <a:pt x="95" y="169"/>
                      <a:pt x="94" y="169"/>
                      <a:pt x="94" y="169"/>
                    </a:cubicBezTo>
                    <a:cubicBezTo>
                      <a:pt x="94" y="168"/>
                      <a:pt x="95" y="169"/>
                      <a:pt x="95" y="168"/>
                    </a:cubicBezTo>
                    <a:cubicBezTo>
                      <a:pt x="94" y="168"/>
                      <a:pt x="94" y="168"/>
                      <a:pt x="94" y="168"/>
                    </a:cubicBezTo>
                    <a:cubicBezTo>
                      <a:pt x="94" y="168"/>
                      <a:pt x="94" y="168"/>
                      <a:pt x="94" y="168"/>
                    </a:cubicBezTo>
                    <a:cubicBezTo>
                      <a:pt x="92" y="167"/>
                      <a:pt x="93" y="168"/>
                      <a:pt x="92" y="167"/>
                    </a:cubicBezTo>
                    <a:cubicBezTo>
                      <a:pt x="92" y="167"/>
                      <a:pt x="92" y="167"/>
                      <a:pt x="92" y="168"/>
                    </a:cubicBezTo>
                    <a:cubicBezTo>
                      <a:pt x="93" y="168"/>
                      <a:pt x="92" y="168"/>
                      <a:pt x="93" y="168"/>
                    </a:cubicBezTo>
                    <a:cubicBezTo>
                      <a:pt x="94" y="168"/>
                      <a:pt x="94" y="168"/>
                      <a:pt x="94" y="168"/>
                    </a:cubicBezTo>
                    <a:cubicBezTo>
                      <a:pt x="94" y="168"/>
                      <a:pt x="93" y="169"/>
                      <a:pt x="93" y="168"/>
                    </a:cubicBezTo>
                    <a:cubicBezTo>
                      <a:pt x="92" y="168"/>
                      <a:pt x="93" y="168"/>
                      <a:pt x="92" y="168"/>
                    </a:cubicBezTo>
                    <a:cubicBezTo>
                      <a:pt x="92" y="168"/>
                      <a:pt x="92" y="167"/>
                      <a:pt x="91" y="167"/>
                    </a:cubicBezTo>
                    <a:cubicBezTo>
                      <a:pt x="91" y="168"/>
                      <a:pt x="92" y="168"/>
                      <a:pt x="92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0" y="167"/>
                      <a:pt x="90" y="167"/>
                      <a:pt x="90" y="167"/>
                    </a:cubicBezTo>
                    <a:cubicBezTo>
                      <a:pt x="89" y="166"/>
                      <a:pt x="90" y="167"/>
                      <a:pt x="90" y="167"/>
                    </a:cubicBezTo>
                    <a:cubicBezTo>
                      <a:pt x="90" y="167"/>
                      <a:pt x="90" y="167"/>
                      <a:pt x="89" y="167"/>
                    </a:cubicBezTo>
                    <a:cubicBezTo>
                      <a:pt x="89" y="167"/>
                      <a:pt x="89" y="167"/>
                      <a:pt x="89" y="166"/>
                    </a:cubicBezTo>
                    <a:cubicBezTo>
                      <a:pt x="89" y="166"/>
                      <a:pt x="90" y="166"/>
                      <a:pt x="90" y="166"/>
                    </a:cubicBezTo>
                    <a:cubicBezTo>
                      <a:pt x="89" y="166"/>
                      <a:pt x="89" y="166"/>
                      <a:pt x="89" y="165"/>
                    </a:cubicBezTo>
                    <a:cubicBezTo>
                      <a:pt x="88" y="165"/>
                      <a:pt x="88" y="166"/>
                      <a:pt x="88" y="165"/>
                    </a:cubicBezTo>
                    <a:cubicBezTo>
                      <a:pt x="87" y="165"/>
                      <a:pt x="87" y="165"/>
                      <a:pt x="87" y="165"/>
                    </a:cubicBezTo>
                    <a:cubicBezTo>
                      <a:pt x="87" y="165"/>
                      <a:pt x="86" y="164"/>
                      <a:pt x="85" y="164"/>
                    </a:cubicBezTo>
                    <a:cubicBezTo>
                      <a:pt x="85" y="164"/>
                      <a:pt x="85" y="164"/>
                      <a:pt x="84" y="164"/>
                    </a:cubicBezTo>
                    <a:cubicBezTo>
                      <a:pt x="85" y="164"/>
                      <a:pt x="85" y="164"/>
                      <a:pt x="86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5"/>
                      <a:pt x="86" y="165"/>
                      <a:pt x="86" y="165"/>
                    </a:cubicBezTo>
                    <a:cubicBezTo>
                      <a:pt x="85" y="165"/>
                      <a:pt x="87" y="166"/>
                      <a:pt x="87" y="166"/>
                    </a:cubicBezTo>
                    <a:cubicBezTo>
                      <a:pt x="87" y="166"/>
                      <a:pt x="87" y="166"/>
                      <a:pt x="87" y="166"/>
                    </a:cubicBezTo>
                    <a:cubicBezTo>
                      <a:pt x="88" y="166"/>
                      <a:pt x="89" y="167"/>
                      <a:pt x="89" y="168"/>
                    </a:cubicBezTo>
                    <a:cubicBezTo>
                      <a:pt x="89" y="167"/>
                      <a:pt x="91" y="168"/>
                      <a:pt x="90" y="168"/>
                    </a:cubicBezTo>
                    <a:cubicBezTo>
                      <a:pt x="91" y="169"/>
                      <a:pt x="91" y="168"/>
                      <a:pt x="91" y="168"/>
                    </a:cubicBezTo>
                    <a:cubicBezTo>
                      <a:pt x="91" y="169"/>
                      <a:pt x="91" y="169"/>
                      <a:pt x="91" y="169"/>
                    </a:cubicBezTo>
                    <a:cubicBezTo>
                      <a:pt x="90" y="169"/>
                      <a:pt x="89" y="168"/>
                      <a:pt x="88" y="167"/>
                    </a:cubicBezTo>
                    <a:cubicBezTo>
                      <a:pt x="87" y="167"/>
                      <a:pt x="86" y="166"/>
                      <a:pt x="86" y="166"/>
                    </a:cubicBezTo>
                    <a:cubicBezTo>
                      <a:pt x="86" y="166"/>
                      <a:pt x="86" y="166"/>
                      <a:pt x="86" y="166"/>
                    </a:cubicBezTo>
                    <a:cubicBezTo>
                      <a:pt x="85" y="166"/>
                      <a:pt x="84" y="165"/>
                      <a:pt x="84" y="166"/>
                    </a:cubicBezTo>
                    <a:cubicBezTo>
                      <a:pt x="85" y="166"/>
                      <a:pt x="86" y="166"/>
                      <a:pt x="86" y="167"/>
                    </a:cubicBezTo>
                    <a:cubicBezTo>
                      <a:pt x="85" y="166"/>
                      <a:pt x="84" y="166"/>
                      <a:pt x="83" y="165"/>
                    </a:cubicBezTo>
                    <a:cubicBezTo>
                      <a:pt x="83" y="165"/>
                      <a:pt x="83" y="165"/>
                      <a:pt x="83" y="164"/>
                    </a:cubicBezTo>
                    <a:cubicBezTo>
                      <a:pt x="83" y="165"/>
                      <a:pt x="82" y="164"/>
                      <a:pt x="82" y="164"/>
                    </a:cubicBezTo>
                    <a:cubicBezTo>
                      <a:pt x="81" y="163"/>
                      <a:pt x="79" y="162"/>
                      <a:pt x="78" y="161"/>
                    </a:cubicBezTo>
                    <a:cubicBezTo>
                      <a:pt x="78" y="160"/>
                      <a:pt x="77" y="159"/>
                      <a:pt x="76" y="159"/>
                    </a:cubicBezTo>
                    <a:cubicBezTo>
                      <a:pt x="76" y="159"/>
                      <a:pt x="76" y="159"/>
                      <a:pt x="77" y="159"/>
                    </a:cubicBezTo>
                    <a:cubicBezTo>
                      <a:pt x="76" y="159"/>
                      <a:pt x="76" y="158"/>
                      <a:pt x="76" y="158"/>
                    </a:cubicBezTo>
                    <a:cubicBezTo>
                      <a:pt x="75" y="158"/>
                      <a:pt x="76" y="159"/>
                      <a:pt x="76" y="159"/>
                    </a:cubicBezTo>
                    <a:cubicBezTo>
                      <a:pt x="75" y="158"/>
                      <a:pt x="75" y="158"/>
                      <a:pt x="75" y="157"/>
                    </a:cubicBezTo>
                    <a:cubicBezTo>
                      <a:pt x="74" y="157"/>
                      <a:pt x="72" y="155"/>
                      <a:pt x="71" y="154"/>
                    </a:cubicBezTo>
                    <a:cubicBezTo>
                      <a:pt x="70" y="153"/>
                      <a:pt x="66" y="148"/>
                      <a:pt x="68" y="150"/>
                    </a:cubicBezTo>
                    <a:cubicBezTo>
                      <a:pt x="67" y="149"/>
                      <a:pt x="66" y="148"/>
                      <a:pt x="66" y="147"/>
                    </a:cubicBezTo>
                    <a:cubicBezTo>
                      <a:pt x="66" y="148"/>
                      <a:pt x="66" y="147"/>
                      <a:pt x="66" y="147"/>
                    </a:cubicBezTo>
                    <a:cubicBezTo>
                      <a:pt x="66" y="146"/>
                      <a:pt x="66" y="146"/>
                      <a:pt x="66" y="146"/>
                    </a:cubicBezTo>
                    <a:cubicBezTo>
                      <a:pt x="65" y="146"/>
                      <a:pt x="65" y="145"/>
                      <a:pt x="65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5" y="145"/>
                      <a:pt x="65" y="145"/>
                      <a:pt x="65" y="144"/>
                    </a:cubicBezTo>
                    <a:cubicBezTo>
                      <a:pt x="65" y="144"/>
                      <a:pt x="65" y="145"/>
                      <a:pt x="66" y="145"/>
                    </a:cubicBezTo>
                    <a:cubicBezTo>
                      <a:pt x="66" y="144"/>
                      <a:pt x="66" y="145"/>
                      <a:pt x="67" y="145"/>
                    </a:cubicBezTo>
                    <a:cubicBezTo>
                      <a:pt x="65" y="143"/>
                      <a:pt x="65" y="143"/>
                      <a:pt x="65" y="142"/>
                    </a:cubicBezTo>
                    <a:cubicBezTo>
                      <a:pt x="64" y="142"/>
                      <a:pt x="65" y="142"/>
                      <a:pt x="65" y="143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2"/>
                      <a:pt x="64" y="143"/>
                      <a:pt x="65" y="14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4" y="143"/>
                      <a:pt x="64" y="143"/>
                      <a:pt x="64" y="143"/>
                    </a:cubicBezTo>
                    <a:cubicBezTo>
                      <a:pt x="64" y="143"/>
                      <a:pt x="65" y="144"/>
                      <a:pt x="65" y="144"/>
                    </a:cubicBezTo>
                    <a:cubicBezTo>
                      <a:pt x="64" y="143"/>
                      <a:pt x="63" y="141"/>
                      <a:pt x="62" y="140"/>
                    </a:cubicBezTo>
                    <a:cubicBezTo>
                      <a:pt x="62" y="140"/>
                      <a:pt x="61" y="137"/>
                      <a:pt x="61" y="137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8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2" y="138"/>
                      <a:pt x="61" y="138"/>
                      <a:pt x="62" y="138"/>
                    </a:cubicBezTo>
                    <a:cubicBezTo>
                      <a:pt x="61" y="137"/>
                      <a:pt x="61" y="137"/>
                      <a:pt x="62" y="137"/>
                    </a:cubicBezTo>
                    <a:cubicBezTo>
                      <a:pt x="62" y="137"/>
                      <a:pt x="61" y="137"/>
                      <a:pt x="61" y="137"/>
                    </a:cubicBezTo>
                    <a:cubicBezTo>
                      <a:pt x="61" y="135"/>
                      <a:pt x="61" y="136"/>
                      <a:pt x="61" y="136"/>
                    </a:cubicBezTo>
                    <a:cubicBezTo>
                      <a:pt x="61" y="135"/>
                      <a:pt x="61" y="135"/>
                      <a:pt x="61" y="135"/>
                    </a:cubicBezTo>
                    <a:cubicBezTo>
                      <a:pt x="61" y="135"/>
                      <a:pt x="61" y="136"/>
                      <a:pt x="61" y="136"/>
                    </a:cubicBezTo>
                    <a:cubicBezTo>
                      <a:pt x="62" y="137"/>
                      <a:pt x="62" y="136"/>
                      <a:pt x="62" y="137"/>
                    </a:cubicBezTo>
                    <a:cubicBezTo>
                      <a:pt x="62" y="137"/>
                      <a:pt x="62" y="137"/>
                      <a:pt x="62" y="137"/>
                    </a:cubicBezTo>
                    <a:cubicBezTo>
                      <a:pt x="62" y="136"/>
                      <a:pt x="62" y="137"/>
                      <a:pt x="61" y="136"/>
                    </a:cubicBezTo>
                    <a:cubicBezTo>
                      <a:pt x="61" y="135"/>
                      <a:pt x="61" y="135"/>
                      <a:pt x="61" y="135"/>
                    </a:cubicBezTo>
                    <a:cubicBezTo>
                      <a:pt x="61" y="135"/>
                      <a:pt x="60" y="133"/>
                      <a:pt x="61" y="132"/>
                    </a:cubicBezTo>
                    <a:cubicBezTo>
                      <a:pt x="61" y="132"/>
                      <a:pt x="61" y="132"/>
                      <a:pt x="61" y="133"/>
                    </a:cubicBezTo>
                    <a:cubicBezTo>
                      <a:pt x="61" y="133"/>
                      <a:pt x="61" y="134"/>
                      <a:pt x="62" y="134"/>
                    </a:cubicBezTo>
                    <a:cubicBezTo>
                      <a:pt x="62" y="134"/>
                      <a:pt x="61" y="134"/>
                      <a:pt x="61" y="134"/>
                    </a:cubicBezTo>
                    <a:cubicBezTo>
                      <a:pt x="61" y="135"/>
                      <a:pt x="61" y="134"/>
                      <a:pt x="62" y="135"/>
                    </a:cubicBezTo>
                    <a:cubicBezTo>
                      <a:pt x="62" y="135"/>
                      <a:pt x="61" y="135"/>
                      <a:pt x="62" y="136"/>
                    </a:cubicBezTo>
                    <a:cubicBezTo>
                      <a:pt x="62" y="134"/>
                      <a:pt x="61" y="132"/>
                      <a:pt x="60" y="131"/>
                    </a:cubicBezTo>
                    <a:cubicBezTo>
                      <a:pt x="61" y="130"/>
                      <a:pt x="59" y="128"/>
                      <a:pt x="60" y="128"/>
                    </a:cubicBezTo>
                    <a:cubicBezTo>
                      <a:pt x="60" y="127"/>
                      <a:pt x="60" y="126"/>
                      <a:pt x="60" y="126"/>
                    </a:cubicBezTo>
                    <a:cubicBezTo>
                      <a:pt x="60" y="126"/>
                      <a:pt x="60" y="126"/>
                      <a:pt x="60" y="125"/>
                    </a:cubicBezTo>
                    <a:cubicBezTo>
                      <a:pt x="60" y="124"/>
                      <a:pt x="60" y="125"/>
                      <a:pt x="61" y="124"/>
                    </a:cubicBezTo>
                    <a:cubicBezTo>
                      <a:pt x="60" y="124"/>
                      <a:pt x="60" y="123"/>
                      <a:pt x="60" y="122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1" y="122"/>
                      <a:pt x="60" y="122"/>
                      <a:pt x="60" y="121"/>
                    </a:cubicBezTo>
                    <a:cubicBezTo>
                      <a:pt x="61" y="121"/>
                      <a:pt x="61" y="122"/>
                      <a:pt x="61" y="121"/>
                    </a:cubicBezTo>
                    <a:cubicBezTo>
                      <a:pt x="60" y="121"/>
                      <a:pt x="61" y="121"/>
                      <a:pt x="60" y="120"/>
                    </a:cubicBezTo>
                    <a:cubicBezTo>
                      <a:pt x="60" y="120"/>
                      <a:pt x="61" y="120"/>
                      <a:pt x="61" y="120"/>
                    </a:cubicBezTo>
                    <a:cubicBezTo>
                      <a:pt x="60" y="120"/>
                      <a:pt x="60" y="117"/>
                      <a:pt x="61" y="117"/>
                    </a:cubicBezTo>
                    <a:cubicBezTo>
                      <a:pt x="60" y="114"/>
                      <a:pt x="62" y="110"/>
                      <a:pt x="62" y="108"/>
                    </a:cubicBezTo>
                    <a:cubicBezTo>
                      <a:pt x="62" y="108"/>
                      <a:pt x="63" y="108"/>
                      <a:pt x="62" y="108"/>
                    </a:cubicBezTo>
                    <a:cubicBezTo>
                      <a:pt x="62" y="108"/>
                      <a:pt x="62" y="108"/>
                      <a:pt x="62" y="109"/>
                    </a:cubicBezTo>
                    <a:cubicBezTo>
                      <a:pt x="62" y="108"/>
                      <a:pt x="62" y="108"/>
                      <a:pt x="63" y="108"/>
                    </a:cubicBezTo>
                    <a:cubicBezTo>
                      <a:pt x="63" y="109"/>
                      <a:pt x="62" y="109"/>
                      <a:pt x="62" y="110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3" y="108"/>
                      <a:pt x="62" y="108"/>
                      <a:pt x="62" y="107"/>
                    </a:cubicBezTo>
                    <a:cubicBezTo>
                      <a:pt x="63" y="108"/>
                      <a:pt x="62" y="107"/>
                      <a:pt x="63" y="107"/>
                    </a:cubicBezTo>
                    <a:cubicBezTo>
                      <a:pt x="63" y="107"/>
                      <a:pt x="64" y="107"/>
                      <a:pt x="63" y="107"/>
                    </a:cubicBezTo>
                    <a:cubicBezTo>
                      <a:pt x="63" y="107"/>
                      <a:pt x="63" y="106"/>
                      <a:pt x="63" y="106"/>
                    </a:cubicBezTo>
                    <a:cubicBezTo>
                      <a:pt x="63" y="106"/>
                      <a:pt x="64" y="106"/>
                      <a:pt x="64" y="105"/>
                    </a:cubicBezTo>
                    <a:cubicBezTo>
                      <a:pt x="64" y="105"/>
                      <a:pt x="64" y="106"/>
                      <a:pt x="64" y="106"/>
                    </a:cubicBezTo>
                    <a:cubicBezTo>
                      <a:pt x="63" y="105"/>
                      <a:pt x="64" y="105"/>
                      <a:pt x="64" y="104"/>
                    </a:cubicBezTo>
                    <a:cubicBezTo>
                      <a:pt x="63" y="104"/>
                      <a:pt x="63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5" y="102"/>
                      <a:pt x="65" y="102"/>
                      <a:pt x="65" y="101"/>
                    </a:cubicBezTo>
                    <a:cubicBezTo>
                      <a:pt x="65" y="101"/>
                      <a:pt x="65" y="102"/>
                      <a:pt x="65" y="102"/>
                    </a:cubicBezTo>
                    <a:cubicBezTo>
                      <a:pt x="65" y="101"/>
                      <a:pt x="66" y="101"/>
                      <a:pt x="66" y="102"/>
                    </a:cubicBezTo>
                    <a:cubicBezTo>
                      <a:pt x="66" y="101"/>
                      <a:pt x="66" y="101"/>
                      <a:pt x="66" y="100"/>
                    </a:cubicBezTo>
                    <a:cubicBezTo>
                      <a:pt x="66" y="100"/>
                      <a:pt x="66" y="100"/>
                      <a:pt x="67" y="100"/>
                    </a:cubicBezTo>
                    <a:cubicBezTo>
                      <a:pt x="67" y="100"/>
                      <a:pt x="67" y="101"/>
                      <a:pt x="67" y="101"/>
                    </a:cubicBezTo>
                    <a:cubicBezTo>
                      <a:pt x="67" y="101"/>
                      <a:pt x="67" y="101"/>
                      <a:pt x="68" y="100"/>
                    </a:cubicBezTo>
                    <a:cubicBezTo>
                      <a:pt x="68" y="100"/>
                      <a:pt x="67" y="101"/>
                      <a:pt x="67" y="100"/>
                    </a:cubicBezTo>
                    <a:cubicBezTo>
                      <a:pt x="68" y="100"/>
                      <a:pt x="67" y="100"/>
                      <a:pt x="67" y="99"/>
                    </a:cubicBezTo>
                    <a:cubicBezTo>
                      <a:pt x="68" y="99"/>
                      <a:pt x="68" y="99"/>
                      <a:pt x="68" y="98"/>
                    </a:cubicBezTo>
                    <a:cubicBezTo>
                      <a:pt x="69" y="99"/>
                      <a:pt x="68" y="99"/>
                      <a:pt x="68" y="100"/>
                    </a:cubicBezTo>
                    <a:cubicBezTo>
                      <a:pt x="68" y="100"/>
                      <a:pt x="68" y="99"/>
                      <a:pt x="69" y="99"/>
                    </a:cubicBezTo>
                    <a:cubicBezTo>
                      <a:pt x="69" y="100"/>
                      <a:pt x="68" y="100"/>
                      <a:pt x="68" y="101"/>
                    </a:cubicBezTo>
                    <a:cubicBezTo>
                      <a:pt x="69" y="100"/>
                      <a:pt x="69" y="99"/>
                      <a:pt x="70" y="100"/>
                    </a:cubicBezTo>
                    <a:cubicBezTo>
                      <a:pt x="69" y="99"/>
                      <a:pt x="70" y="99"/>
                      <a:pt x="70" y="98"/>
                    </a:cubicBezTo>
                    <a:cubicBezTo>
                      <a:pt x="70" y="98"/>
                      <a:pt x="70" y="98"/>
                      <a:pt x="71" y="98"/>
                    </a:cubicBezTo>
                    <a:cubicBezTo>
                      <a:pt x="71" y="98"/>
                      <a:pt x="71" y="98"/>
                      <a:pt x="71" y="97"/>
                    </a:cubicBezTo>
                    <a:cubicBezTo>
                      <a:pt x="71" y="98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2" y="97"/>
                      <a:pt x="72" y="96"/>
                      <a:pt x="72" y="97"/>
                    </a:cubicBezTo>
                    <a:cubicBezTo>
                      <a:pt x="72" y="95"/>
                      <a:pt x="74" y="95"/>
                      <a:pt x="74" y="94"/>
                    </a:cubicBezTo>
                    <a:cubicBezTo>
                      <a:pt x="74" y="94"/>
                      <a:pt x="75" y="94"/>
                      <a:pt x="75" y="94"/>
                    </a:cubicBezTo>
                    <a:cubicBezTo>
                      <a:pt x="75" y="94"/>
                      <a:pt x="75" y="93"/>
                      <a:pt x="75" y="93"/>
                    </a:cubicBezTo>
                    <a:cubicBezTo>
                      <a:pt x="75" y="93"/>
                      <a:pt x="75" y="93"/>
                      <a:pt x="75" y="93"/>
                    </a:cubicBezTo>
                    <a:cubicBezTo>
                      <a:pt x="76" y="93"/>
                      <a:pt x="77" y="91"/>
                      <a:pt x="77" y="92"/>
                    </a:cubicBezTo>
                    <a:cubicBezTo>
                      <a:pt x="77" y="92"/>
                      <a:pt x="78" y="91"/>
                      <a:pt x="78" y="91"/>
                    </a:cubicBezTo>
                    <a:cubicBezTo>
                      <a:pt x="79" y="91"/>
                      <a:pt x="78" y="91"/>
                      <a:pt x="78" y="91"/>
                    </a:cubicBezTo>
                    <a:cubicBezTo>
                      <a:pt x="80" y="90"/>
                      <a:pt x="80" y="88"/>
                      <a:pt x="82" y="88"/>
                    </a:cubicBezTo>
                    <a:cubicBezTo>
                      <a:pt x="82" y="87"/>
                      <a:pt x="83" y="87"/>
                      <a:pt x="83" y="87"/>
                    </a:cubicBezTo>
                    <a:cubicBezTo>
                      <a:pt x="83" y="87"/>
                      <a:pt x="84" y="86"/>
                      <a:pt x="84" y="87"/>
                    </a:cubicBezTo>
                    <a:cubicBezTo>
                      <a:pt x="83" y="88"/>
                      <a:pt x="82" y="89"/>
                      <a:pt x="80" y="90"/>
                    </a:cubicBezTo>
                    <a:cubicBezTo>
                      <a:pt x="81" y="90"/>
                      <a:pt x="81" y="90"/>
                      <a:pt x="82" y="90"/>
                    </a:cubicBezTo>
                    <a:cubicBezTo>
                      <a:pt x="80" y="93"/>
                      <a:pt x="79" y="95"/>
                      <a:pt x="77" y="97"/>
                    </a:cubicBezTo>
                    <a:cubicBezTo>
                      <a:pt x="75" y="99"/>
                      <a:pt x="73" y="101"/>
                      <a:pt x="73" y="104"/>
                    </a:cubicBezTo>
                    <a:cubicBezTo>
                      <a:pt x="73" y="106"/>
                      <a:pt x="73" y="108"/>
                      <a:pt x="72" y="109"/>
                    </a:cubicBezTo>
                    <a:cubicBezTo>
                      <a:pt x="73" y="109"/>
                      <a:pt x="72" y="107"/>
                      <a:pt x="73" y="106"/>
                    </a:cubicBezTo>
                    <a:cubicBezTo>
                      <a:pt x="74" y="106"/>
                      <a:pt x="74" y="106"/>
                      <a:pt x="74" y="107"/>
                    </a:cubicBezTo>
                    <a:cubicBezTo>
                      <a:pt x="75" y="106"/>
                      <a:pt x="75" y="106"/>
                      <a:pt x="76" y="106"/>
                    </a:cubicBezTo>
                    <a:cubicBezTo>
                      <a:pt x="76" y="104"/>
                      <a:pt x="77" y="103"/>
                      <a:pt x="78" y="103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3"/>
                      <a:pt x="78" y="102"/>
                      <a:pt x="79" y="103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1"/>
                      <a:pt x="80" y="102"/>
                      <a:pt x="80" y="101"/>
                    </a:cubicBezTo>
                    <a:cubicBezTo>
                      <a:pt x="80" y="101"/>
                      <a:pt x="80" y="101"/>
                      <a:pt x="80" y="101"/>
                    </a:cubicBezTo>
                    <a:cubicBezTo>
                      <a:pt x="81" y="100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3" y="99"/>
                    </a:cubicBezTo>
                    <a:cubicBezTo>
                      <a:pt x="83" y="98"/>
                      <a:pt x="83" y="98"/>
                      <a:pt x="84" y="98"/>
                    </a:cubicBezTo>
                    <a:cubicBezTo>
                      <a:pt x="85" y="96"/>
                      <a:pt x="87" y="96"/>
                      <a:pt x="88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88" y="93"/>
                      <a:pt x="90" y="92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0"/>
                      <a:pt x="90" y="91"/>
                      <a:pt x="91" y="91"/>
                    </a:cubicBezTo>
                    <a:cubicBezTo>
                      <a:pt x="91" y="90"/>
                      <a:pt x="90" y="91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2" y="89"/>
                    </a:cubicBezTo>
                    <a:cubicBezTo>
                      <a:pt x="92" y="88"/>
                      <a:pt x="93" y="87"/>
                      <a:pt x="93" y="86"/>
                    </a:cubicBezTo>
                    <a:cubicBezTo>
                      <a:pt x="95" y="85"/>
                      <a:pt x="95" y="84"/>
                      <a:pt x="96" y="83"/>
                    </a:cubicBezTo>
                    <a:cubicBezTo>
                      <a:pt x="96" y="83"/>
                      <a:pt x="96" y="82"/>
                      <a:pt x="97" y="82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6" y="82"/>
                      <a:pt x="96" y="81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1"/>
                      <a:pt x="97" y="81"/>
                      <a:pt x="97" y="81"/>
                    </a:cubicBezTo>
                    <a:cubicBezTo>
                      <a:pt x="96" y="81"/>
                      <a:pt x="97" y="80"/>
                      <a:pt x="98" y="80"/>
                    </a:cubicBezTo>
                    <a:cubicBezTo>
                      <a:pt x="97" y="80"/>
                      <a:pt x="96" y="80"/>
                      <a:pt x="96" y="81"/>
                    </a:cubicBezTo>
                    <a:cubicBezTo>
                      <a:pt x="96" y="81"/>
                      <a:pt x="96" y="80"/>
                      <a:pt x="96" y="80"/>
                    </a:cubicBezTo>
                    <a:cubicBezTo>
                      <a:pt x="97" y="80"/>
                      <a:pt x="98" y="80"/>
                      <a:pt x="99" y="79"/>
                    </a:cubicBezTo>
                    <a:cubicBezTo>
                      <a:pt x="99" y="79"/>
                      <a:pt x="98" y="79"/>
                      <a:pt x="99" y="78"/>
                    </a:cubicBezTo>
                    <a:cubicBezTo>
                      <a:pt x="99" y="79"/>
                      <a:pt x="100" y="79"/>
                      <a:pt x="100" y="79"/>
                    </a:cubicBezTo>
                    <a:cubicBezTo>
                      <a:pt x="100" y="79"/>
                      <a:pt x="100" y="79"/>
                      <a:pt x="101" y="78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101" y="79"/>
                      <a:pt x="101" y="78"/>
                      <a:pt x="101" y="78"/>
                    </a:cubicBezTo>
                    <a:cubicBezTo>
                      <a:pt x="103" y="78"/>
                      <a:pt x="102" y="79"/>
                      <a:pt x="104" y="78"/>
                    </a:cubicBezTo>
                    <a:cubicBezTo>
                      <a:pt x="102" y="79"/>
                      <a:pt x="103" y="79"/>
                      <a:pt x="101" y="79"/>
                    </a:cubicBezTo>
                    <a:cubicBezTo>
                      <a:pt x="102" y="79"/>
                      <a:pt x="102" y="79"/>
                      <a:pt x="102" y="79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100" y="80"/>
                      <a:pt x="98" y="80"/>
                      <a:pt x="98" y="81"/>
                    </a:cubicBezTo>
                    <a:cubicBezTo>
                      <a:pt x="99" y="80"/>
                      <a:pt x="100" y="81"/>
                      <a:pt x="100" y="80"/>
                    </a:cubicBezTo>
                    <a:cubicBezTo>
                      <a:pt x="101" y="81"/>
                      <a:pt x="100" y="81"/>
                      <a:pt x="100" y="8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101" y="80"/>
                      <a:pt x="101" y="80"/>
                      <a:pt x="102" y="80"/>
                    </a:cubicBezTo>
                    <a:cubicBezTo>
                      <a:pt x="101" y="80"/>
                      <a:pt x="103" y="80"/>
                      <a:pt x="102" y="80"/>
                    </a:cubicBezTo>
                    <a:cubicBezTo>
                      <a:pt x="102" y="80"/>
                      <a:pt x="103" y="79"/>
                      <a:pt x="103" y="80"/>
                    </a:cubicBezTo>
                    <a:cubicBezTo>
                      <a:pt x="103" y="80"/>
                      <a:pt x="102" y="80"/>
                      <a:pt x="102" y="80"/>
                    </a:cubicBezTo>
                    <a:cubicBezTo>
                      <a:pt x="103" y="80"/>
                      <a:pt x="102" y="81"/>
                      <a:pt x="103" y="81"/>
                    </a:cubicBezTo>
                    <a:cubicBezTo>
                      <a:pt x="103" y="80"/>
                      <a:pt x="103" y="81"/>
                      <a:pt x="105" y="80"/>
                    </a:cubicBezTo>
                    <a:cubicBezTo>
                      <a:pt x="105" y="80"/>
                      <a:pt x="105" y="80"/>
                      <a:pt x="105" y="81"/>
                    </a:cubicBezTo>
                    <a:cubicBezTo>
                      <a:pt x="105" y="80"/>
                      <a:pt x="105" y="80"/>
                      <a:pt x="106" y="80"/>
                    </a:cubicBezTo>
                    <a:cubicBezTo>
                      <a:pt x="106" y="80"/>
                      <a:pt x="105" y="80"/>
                      <a:pt x="105" y="80"/>
                    </a:cubicBezTo>
                    <a:cubicBezTo>
                      <a:pt x="107" y="80"/>
                      <a:pt x="107" y="79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9" y="80"/>
                      <a:pt x="109" y="80"/>
                      <a:pt x="109" y="79"/>
                    </a:cubicBezTo>
                    <a:cubicBezTo>
                      <a:pt x="111" y="80"/>
                      <a:pt x="113" y="80"/>
                      <a:pt x="116" y="79"/>
                    </a:cubicBezTo>
                    <a:cubicBezTo>
                      <a:pt x="116" y="79"/>
                      <a:pt x="115" y="79"/>
                      <a:pt x="115" y="80"/>
                    </a:cubicBezTo>
                    <a:cubicBezTo>
                      <a:pt x="116" y="79"/>
                      <a:pt x="116" y="79"/>
                      <a:pt x="116" y="78"/>
                    </a:cubicBezTo>
                    <a:cubicBezTo>
                      <a:pt x="116" y="78"/>
                      <a:pt x="116" y="79"/>
                      <a:pt x="116" y="78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7" y="78"/>
                      <a:pt x="117" y="77"/>
                      <a:pt x="117" y="77"/>
                    </a:cubicBezTo>
                    <a:cubicBezTo>
                      <a:pt x="117" y="77"/>
                      <a:pt x="117" y="76"/>
                      <a:pt x="117" y="76"/>
                    </a:cubicBezTo>
                    <a:cubicBezTo>
                      <a:pt x="116" y="76"/>
                      <a:pt x="116" y="77"/>
                      <a:pt x="116" y="76"/>
                    </a:cubicBezTo>
                    <a:cubicBezTo>
                      <a:pt x="116" y="77"/>
                      <a:pt x="116" y="77"/>
                      <a:pt x="115" y="77"/>
                    </a:cubicBezTo>
                    <a:cubicBezTo>
                      <a:pt x="116" y="76"/>
                      <a:pt x="115" y="77"/>
                      <a:pt x="115" y="77"/>
                    </a:cubicBezTo>
                    <a:cubicBezTo>
                      <a:pt x="115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5" y="76"/>
                      <a:pt x="115" y="76"/>
                      <a:pt x="114" y="76"/>
                    </a:cubicBezTo>
                    <a:cubicBezTo>
                      <a:pt x="114" y="76"/>
                      <a:pt x="115" y="76"/>
                      <a:pt x="115" y="76"/>
                    </a:cubicBezTo>
                    <a:cubicBezTo>
                      <a:pt x="114" y="76"/>
                      <a:pt x="110" y="77"/>
                      <a:pt x="110" y="75"/>
                    </a:cubicBezTo>
                    <a:cubicBezTo>
                      <a:pt x="109" y="75"/>
                      <a:pt x="109" y="75"/>
                      <a:pt x="108" y="75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8" y="76"/>
                      <a:pt x="107" y="76"/>
                      <a:pt x="107" y="76"/>
                    </a:cubicBezTo>
                    <a:cubicBezTo>
                      <a:pt x="107" y="76"/>
                      <a:pt x="106" y="77"/>
                      <a:pt x="106" y="76"/>
                    </a:cubicBezTo>
                    <a:cubicBezTo>
                      <a:pt x="106" y="77"/>
                      <a:pt x="105" y="77"/>
                      <a:pt x="105" y="77"/>
                    </a:cubicBezTo>
                    <a:cubicBezTo>
                      <a:pt x="105" y="77"/>
                      <a:pt x="105" y="77"/>
                      <a:pt x="105" y="76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4" y="76"/>
                      <a:pt x="104" y="76"/>
                      <a:pt x="104" y="77"/>
                    </a:cubicBezTo>
                    <a:cubicBezTo>
                      <a:pt x="104" y="77"/>
                      <a:pt x="105" y="76"/>
                      <a:pt x="105" y="76"/>
                    </a:cubicBezTo>
                    <a:cubicBezTo>
                      <a:pt x="105" y="77"/>
                      <a:pt x="105" y="77"/>
                      <a:pt x="104" y="77"/>
                    </a:cubicBezTo>
                    <a:cubicBezTo>
                      <a:pt x="102" y="77"/>
                      <a:pt x="103" y="77"/>
                      <a:pt x="103" y="77"/>
                    </a:cubicBezTo>
                    <a:cubicBezTo>
                      <a:pt x="104" y="76"/>
                      <a:pt x="104" y="76"/>
                      <a:pt x="105" y="75"/>
                    </a:cubicBezTo>
                    <a:cubicBezTo>
                      <a:pt x="106" y="76"/>
                      <a:pt x="106" y="76"/>
                      <a:pt x="106" y="75"/>
                    </a:cubicBezTo>
                    <a:cubicBezTo>
                      <a:pt x="107" y="75"/>
                      <a:pt x="106" y="75"/>
                      <a:pt x="106" y="75"/>
                    </a:cubicBezTo>
                    <a:cubicBezTo>
                      <a:pt x="107" y="75"/>
                      <a:pt x="107" y="75"/>
                      <a:pt x="107" y="75"/>
                    </a:cubicBezTo>
                    <a:cubicBezTo>
                      <a:pt x="107" y="74"/>
                      <a:pt x="107" y="75"/>
                      <a:pt x="107" y="74"/>
                    </a:cubicBezTo>
                    <a:cubicBezTo>
                      <a:pt x="107" y="74"/>
                      <a:pt x="108" y="74"/>
                      <a:pt x="108" y="73"/>
                    </a:cubicBezTo>
                    <a:cubicBezTo>
                      <a:pt x="108" y="74"/>
                      <a:pt x="108" y="74"/>
                      <a:pt x="109" y="74"/>
                    </a:cubicBezTo>
                    <a:cubicBezTo>
                      <a:pt x="109" y="73"/>
                      <a:pt x="110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3" y="73"/>
                      <a:pt x="114" y="73"/>
                      <a:pt x="114" y="73"/>
                    </a:cubicBezTo>
                    <a:cubicBezTo>
                      <a:pt x="113" y="73"/>
                      <a:pt x="111" y="74"/>
                      <a:pt x="110" y="73"/>
                    </a:cubicBezTo>
                    <a:cubicBezTo>
                      <a:pt x="111" y="74"/>
                      <a:pt x="111" y="74"/>
                      <a:pt x="112" y="74"/>
                    </a:cubicBezTo>
                    <a:cubicBezTo>
                      <a:pt x="112" y="74"/>
                      <a:pt x="112" y="74"/>
                      <a:pt x="113" y="73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4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4" y="74"/>
                      <a:pt x="115" y="74"/>
                    </a:cubicBezTo>
                    <a:cubicBezTo>
                      <a:pt x="115" y="73"/>
                      <a:pt x="114" y="73"/>
                      <a:pt x="114" y="73"/>
                    </a:cubicBezTo>
                    <a:cubicBezTo>
                      <a:pt x="114" y="73"/>
                      <a:pt x="114" y="73"/>
                      <a:pt x="115" y="73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1"/>
                      <a:pt x="117" y="71"/>
                      <a:pt x="117" y="71"/>
                    </a:cubicBezTo>
                    <a:cubicBezTo>
                      <a:pt x="117" y="71"/>
                      <a:pt x="118" y="72"/>
                      <a:pt x="119" y="72"/>
                    </a:cubicBezTo>
                    <a:cubicBezTo>
                      <a:pt x="119" y="72"/>
                      <a:pt x="118" y="72"/>
                      <a:pt x="118" y="72"/>
                    </a:cubicBezTo>
                    <a:cubicBezTo>
                      <a:pt x="118" y="72"/>
                      <a:pt x="119" y="72"/>
                      <a:pt x="119" y="72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20" y="72"/>
                      <a:pt x="119" y="72"/>
                      <a:pt x="119" y="72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20" y="72"/>
                      <a:pt x="120" y="72"/>
                      <a:pt x="120" y="73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20" y="72"/>
                      <a:pt x="121" y="72"/>
                      <a:pt x="121" y="72"/>
                    </a:cubicBezTo>
                    <a:cubicBezTo>
                      <a:pt x="121" y="72"/>
                      <a:pt x="122" y="73"/>
                      <a:pt x="122" y="72"/>
                    </a:cubicBezTo>
                    <a:cubicBezTo>
                      <a:pt x="122" y="72"/>
                      <a:pt x="121" y="72"/>
                      <a:pt x="121" y="72"/>
                    </a:cubicBezTo>
                    <a:cubicBezTo>
                      <a:pt x="122" y="72"/>
                      <a:pt x="123" y="72"/>
                      <a:pt x="123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2" y="71"/>
                      <a:pt x="122" y="71"/>
                      <a:pt x="121" y="71"/>
                    </a:cubicBezTo>
                    <a:cubicBezTo>
                      <a:pt x="121" y="71"/>
                      <a:pt x="121" y="70"/>
                      <a:pt x="120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0" y="70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19" y="69"/>
                      <a:pt x="119" y="68"/>
                      <a:pt x="118" y="68"/>
                    </a:cubicBezTo>
                    <a:cubicBezTo>
                      <a:pt x="118" y="69"/>
                      <a:pt x="119" y="69"/>
                      <a:pt x="119" y="69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18" y="69"/>
                      <a:pt x="120" y="69"/>
                      <a:pt x="119" y="70"/>
                    </a:cubicBezTo>
                    <a:cubicBezTo>
                      <a:pt x="119" y="70"/>
                      <a:pt x="119" y="70"/>
                      <a:pt x="118" y="70"/>
                    </a:cubicBezTo>
                    <a:cubicBezTo>
                      <a:pt x="118" y="69"/>
                      <a:pt x="117" y="69"/>
                      <a:pt x="117" y="69"/>
                    </a:cubicBezTo>
                    <a:cubicBezTo>
                      <a:pt x="117" y="69"/>
                      <a:pt x="118" y="69"/>
                      <a:pt x="118" y="69"/>
                    </a:cubicBezTo>
                    <a:cubicBezTo>
                      <a:pt x="117" y="69"/>
                      <a:pt x="118" y="69"/>
                      <a:pt x="118" y="68"/>
                    </a:cubicBezTo>
                    <a:cubicBezTo>
                      <a:pt x="118" y="68"/>
                      <a:pt x="118" y="68"/>
                      <a:pt x="118" y="68"/>
                    </a:cubicBezTo>
                    <a:cubicBezTo>
                      <a:pt x="119" y="68"/>
                      <a:pt x="120" y="67"/>
                      <a:pt x="121" y="67"/>
                    </a:cubicBezTo>
                    <a:cubicBezTo>
                      <a:pt x="120" y="67"/>
                      <a:pt x="119" y="68"/>
                      <a:pt x="118" y="68"/>
                    </a:cubicBezTo>
                    <a:cubicBezTo>
                      <a:pt x="118" y="68"/>
                      <a:pt x="118" y="67"/>
                      <a:pt x="118" y="67"/>
                    </a:cubicBezTo>
                    <a:cubicBezTo>
                      <a:pt x="118" y="67"/>
                      <a:pt x="118" y="66"/>
                      <a:pt x="117" y="6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8" y="66"/>
                      <a:pt x="118" y="66"/>
                      <a:pt x="119" y="66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20" y="67"/>
                      <a:pt x="122" y="66"/>
                      <a:pt x="122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7"/>
                      <a:pt x="123" y="67"/>
                      <a:pt x="123" y="68"/>
                    </a:cubicBezTo>
                    <a:cubicBezTo>
                      <a:pt x="122" y="68"/>
                      <a:pt x="123" y="67"/>
                      <a:pt x="122" y="67"/>
                    </a:cubicBezTo>
                    <a:cubicBezTo>
                      <a:pt x="122" y="68"/>
                      <a:pt x="123" y="68"/>
                      <a:pt x="123" y="68"/>
                    </a:cubicBezTo>
                    <a:cubicBezTo>
                      <a:pt x="123" y="67"/>
                      <a:pt x="123" y="67"/>
                      <a:pt x="124" y="67"/>
                    </a:cubicBezTo>
                    <a:cubicBezTo>
                      <a:pt x="124" y="67"/>
                      <a:pt x="124" y="67"/>
                      <a:pt x="124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9"/>
                      <a:pt x="125" y="68"/>
                      <a:pt x="125" y="68"/>
                    </a:cubicBezTo>
                    <a:cubicBezTo>
                      <a:pt x="126" y="68"/>
                      <a:pt x="127" y="69"/>
                      <a:pt x="127" y="69"/>
                    </a:cubicBezTo>
                    <a:cubicBezTo>
                      <a:pt x="127" y="69"/>
                      <a:pt x="127" y="69"/>
                      <a:pt x="127" y="69"/>
                    </a:cubicBezTo>
                    <a:cubicBezTo>
                      <a:pt x="128" y="69"/>
                      <a:pt x="128" y="70"/>
                      <a:pt x="128" y="70"/>
                    </a:cubicBezTo>
                    <a:cubicBezTo>
                      <a:pt x="128" y="70"/>
                      <a:pt x="128" y="70"/>
                      <a:pt x="127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8" y="70"/>
                      <a:pt x="128" y="70"/>
                      <a:pt x="128" y="71"/>
                    </a:cubicBezTo>
                    <a:cubicBezTo>
                      <a:pt x="129" y="70"/>
                      <a:pt x="130" y="71"/>
                      <a:pt x="130" y="71"/>
                    </a:cubicBezTo>
                    <a:cubicBezTo>
                      <a:pt x="130" y="72"/>
                      <a:pt x="129" y="71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72"/>
                      <a:pt x="129" y="72"/>
                      <a:pt x="130" y="72"/>
                    </a:cubicBezTo>
                    <a:cubicBezTo>
                      <a:pt x="129" y="71"/>
                      <a:pt x="131" y="72"/>
                      <a:pt x="131" y="71"/>
                    </a:cubicBezTo>
                    <a:cubicBezTo>
                      <a:pt x="131" y="72"/>
                      <a:pt x="131" y="72"/>
                      <a:pt x="132" y="72"/>
                    </a:cubicBezTo>
                    <a:cubicBezTo>
                      <a:pt x="132" y="71"/>
                      <a:pt x="132" y="71"/>
                      <a:pt x="133" y="71"/>
                    </a:cubicBezTo>
                    <a:cubicBezTo>
                      <a:pt x="133" y="71"/>
                      <a:pt x="133" y="70"/>
                      <a:pt x="134" y="70"/>
                    </a:cubicBezTo>
                    <a:cubicBezTo>
                      <a:pt x="134" y="70"/>
                      <a:pt x="134" y="70"/>
                      <a:pt x="134" y="70"/>
                    </a:cubicBezTo>
                    <a:cubicBezTo>
                      <a:pt x="134" y="70"/>
                      <a:pt x="133" y="70"/>
                      <a:pt x="133" y="70"/>
                    </a:cubicBezTo>
                    <a:cubicBezTo>
                      <a:pt x="133" y="69"/>
                      <a:pt x="133" y="70"/>
                      <a:pt x="134" y="70"/>
                    </a:cubicBezTo>
                    <a:cubicBezTo>
                      <a:pt x="133" y="69"/>
                      <a:pt x="134" y="70"/>
                      <a:pt x="134" y="69"/>
                    </a:cubicBezTo>
                    <a:cubicBezTo>
                      <a:pt x="134" y="69"/>
                      <a:pt x="133" y="69"/>
                      <a:pt x="133" y="69"/>
                    </a:cubicBezTo>
                    <a:cubicBezTo>
                      <a:pt x="132" y="69"/>
                      <a:pt x="132" y="69"/>
                      <a:pt x="131" y="68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8"/>
                      <a:pt x="130" y="68"/>
                      <a:pt x="129" y="68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29" y="67"/>
                      <a:pt x="130" y="68"/>
                      <a:pt x="130" y="67"/>
                    </a:cubicBezTo>
                    <a:cubicBezTo>
                      <a:pt x="130" y="68"/>
                      <a:pt x="130" y="67"/>
                      <a:pt x="130" y="68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8"/>
                      <a:pt x="130" y="67"/>
                      <a:pt x="131" y="67"/>
                    </a:cubicBezTo>
                    <a:cubicBezTo>
                      <a:pt x="130" y="67"/>
                      <a:pt x="130" y="67"/>
                      <a:pt x="129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7"/>
                      <a:pt x="131" y="67"/>
                      <a:pt x="131" y="67"/>
                    </a:cubicBezTo>
                    <a:cubicBezTo>
                      <a:pt x="131" y="67"/>
                      <a:pt x="131" y="67"/>
                      <a:pt x="132" y="67"/>
                    </a:cubicBezTo>
                    <a:cubicBezTo>
                      <a:pt x="132" y="67"/>
                      <a:pt x="131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3" y="67"/>
                      <a:pt x="132" y="67"/>
                      <a:pt x="133" y="67"/>
                    </a:cubicBezTo>
                    <a:cubicBezTo>
                      <a:pt x="132" y="67"/>
                      <a:pt x="133" y="67"/>
                      <a:pt x="133" y="68"/>
                    </a:cubicBezTo>
                    <a:cubicBezTo>
                      <a:pt x="133" y="67"/>
                      <a:pt x="134" y="67"/>
                      <a:pt x="134" y="68"/>
                    </a:cubicBezTo>
                    <a:cubicBezTo>
                      <a:pt x="134" y="67"/>
                      <a:pt x="135" y="66"/>
                      <a:pt x="136" y="66"/>
                    </a:cubicBezTo>
                    <a:cubicBezTo>
                      <a:pt x="137" y="66"/>
                      <a:pt x="137" y="66"/>
                      <a:pt x="137" y="66"/>
                    </a:cubicBezTo>
                    <a:cubicBezTo>
                      <a:pt x="137" y="66"/>
                      <a:pt x="137" y="66"/>
                      <a:pt x="138" y="66"/>
                    </a:cubicBezTo>
                    <a:cubicBezTo>
                      <a:pt x="138" y="66"/>
                      <a:pt x="138" y="67"/>
                      <a:pt x="138" y="67"/>
                    </a:cubicBezTo>
                    <a:cubicBezTo>
                      <a:pt x="138" y="67"/>
                      <a:pt x="138" y="66"/>
                      <a:pt x="138" y="66"/>
                    </a:cubicBezTo>
                    <a:cubicBezTo>
                      <a:pt x="139" y="67"/>
                      <a:pt x="138" y="67"/>
                      <a:pt x="138" y="68"/>
                    </a:cubicBezTo>
                    <a:cubicBezTo>
                      <a:pt x="139" y="68"/>
                      <a:pt x="138" y="67"/>
                      <a:pt x="139" y="67"/>
                    </a:cubicBezTo>
                    <a:cubicBezTo>
                      <a:pt x="139" y="68"/>
                      <a:pt x="140" y="68"/>
                      <a:pt x="141" y="68"/>
                    </a:cubicBezTo>
                    <a:cubicBezTo>
                      <a:pt x="140" y="69"/>
                      <a:pt x="141" y="69"/>
                      <a:pt x="141" y="70"/>
                    </a:cubicBezTo>
                    <a:cubicBezTo>
                      <a:pt x="140" y="70"/>
                      <a:pt x="141" y="70"/>
                      <a:pt x="141" y="71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0" y="71"/>
                      <a:pt x="140" y="71"/>
                      <a:pt x="140" y="71"/>
                    </a:cubicBezTo>
                    <a:cubicBezTo>
                      <a:pt x="140" y="71"/>
                      <a:pt x="140" y="71"/>
                      <a:pt x="140" y="71"/>
                    </a:cubicBezTo>
                    <a:cubicBezTo>
                      <a:pt x="140" y="71"/>
                      <a:pt x="139" y="72"/>
                      <a:pt x="140" y="72"/>
                    </a:cubicBezTo>
                    <a:cubicBezTo>
                      <a:pt x="140" y="72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2" y="71"/>
                      <a:pt x="142" y="71"/>
                      <a:pt x="143" y="71"/>
                    </a:cubicBezTo>
                    <a:cubicBezTo>
                      <a:pt x="144" y="72"/>
                      <a:pt x="143" y="72"/>
                      <a:pt x="143" y="72"/>
                    </a:cubicBezTo>
                    <a:cubicBezTo>
                      <a:pt x="144" y="72"/>
                      <a:pt x="145" y="72"/>
                      <a:pt x="145" y="72"/>
                    </a:cubicBezTo>
                    <a:cubicBezTo>
                      <a:pt x="146" y="72"/>
                      <a:pt x="146" y="73"/>
                      <a:pt x="146" y="73"/>
                    </a:cubicBezTo>
                    <a:cubicBezTo>
                      <a:pt x="146" y="73"/>
                      <a:pt x="145" y="73"/>
                      <a:pt x="145" y="73"/>
                    </a:cubicBezTo>
                    <a:cubicBezTo>
                      <a:pt x="146" y="73"/>
                      <a:pt x="146" y="74"/>
                      <a:pt x="145" y="74"/>
                    </a:cubicBezTo>
                    <a:cubicBezTo>
                      <a:pt x="146" y="74"/>
                      <a:pt x="146" y="74"/>
                      <a:pt x="147" y="74"/>
                    </a:cubicBezTo>
                    <a:cubicBezTo>
                      <a:pt x="146" y="75"/>
                      <a:pt x="147" y="75"/>
                      <a:pt x="147" y="75"/>
                    </a:cubicBezTo>
                    <a:cubicBezTo>
                      <a:pt x="146" y="75"/>
                      <a:pt x="146" y="75"/>
                      <a:pt x="145" y="75"/>
                    </a:cubicBezTo>
                    <a:cubicBezTo>
                      <a:pt x="145" y="75"/>
                      <a:pt x="144" y="74"/>
                      <a:pt x="143" y="74"/>
                    </a:cubicBezTo>
                    <a:cubicBezTo>
                      <a:pt x="143" y="75"/>
                      <a:pt x="144" y="74"/>
                      <a:pt x="145" y="75"/>
                    </a:cubicBezTo>
                    <a:cubicBezTo>
                      <a:pt x="145" y="75"/>
                      <a:pt x="145" y="76"/>
                      <a:pt x="144" y="76"/>
                    </a:cubicBezTo>
                    <a:cubicBezTo>
                      <a:pt x="145" y="76"/>
                      <a:pt x="146" y="76"/>
                      <a:pt x="146" y="77"/>
                    </a:cubicBezTo>
                    <a:cubicBezTo>
                      <a:pt x="147" y="77"/>
                      <a:pt x="146" y="77"/>
                      <a:pt x="147" y="77"/>
                    </a:cubicBezTo>
                    <a:cubicBezTo>
                      <a:pt x="147" y="77"/>
                      <a:pt x="147" y="77"/>
                      <a:pt x="147" y="78"/>
                    </a:cubicBezTo>
                    <a:cubicBezTo>
                      <a:pt x="147" y="77"/>
                      <a:pt x="147" y="77"/>
                      <a:pt x="146" y="77"/>
                    </a:cubicBezTo>
                    <a:cubicBezTo>
                      <a:pt x="147" y="78"/>
                      <a:pt x="147" y="78"/>
                      <a:pt x="147" y="79"/>
                    </a:cubicBezTo>
                    <a:cubicBezTo>
                      <a:pt x="147" y="78"/>
                      <a:pt x="148" y="79"/>
                      <a:pt x="148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78"/>
                      <a:pt x="146" y="78"/>
                      <a:pt x="146" y="78"/>
                    </a:cubicBezTo>
                    <a:cubicBezTo>
                      <a:pt x="146" y="79"/>
                      <a:pt x="146" y="80"/>
                      <a:pt x="146" y="81"/>
                    </a:cubicBezTo>
                    <a:cubicBezTo>
                      <a:pt x="145" y="80"/>
                      <a:pt x="145" y="80"/>
                      <a:pt x="146" y="80"/>
                    </a:cubicBezTo>
                    <a:cubicBezTo>
                      <a:pt x="145" y="80"/>
                      <a:pt x="145" y="79"/>
                      <a:pt x="145" y="80"/>
                    </a:cubicBezTo>
                    <a:cubicBezTo>
                      <a:pt x="145" y="80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2"/>
                      <a:pt x="145" y="83"/>
                      <a:pt x="145" y="83"/>
                    </a:cubicBezTo>
                    <a:cubicBezTo>
                      <a:pt x="145" y="83"/>
                      <a:pt x="145" y="83"/>
                      <a:pt x="145" y="83"/>
                    </a:cubicBezTo>
                    <a:cubicBezTo>
                      <a:pt x="145" y="84"/>
                      <a:pt x="145" y="83"/>
                      <a:pt x="145" y="84"/>
                    </a:cubicBezTo>
                    <a:cubicBezTo>
                      <a:pt x="145" y="84"/>
                      <a:pt x="145" y="84"/>
                      <a:pt x="146" y="84"/>
                    </a:cubicBezTo>
                    <a:cubicBezTo>
                      <a:pt x="146" y="84"/>
                      <a:pt x="146" y="84"/>
                      <a:pt x="146" y="84"/>
                    </a:cubicBezTo>
                    <a:cubicBezTo>
                      <a:pt x="145" y="85"/>
                      <a:pt x="145" y="84"/>
                      <a:pt x="145" y="84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6" y="85"/>
                      <a:pt x="145" y="84"/>
                      <a:pt x="146" y="85"/>
                    </a:cubicBezTo>
                    <a:cubicBezTo>
                      <a:pt x="146" y="85"/>
                      <a:pt x="146" y="86"/>
                      <a:pt x="146" y="86"/>
                    </a:cubicBezTo>
                    <a:cubicBezTo>
                      <a:pt x="146" y="85"/>
                      <a:pt x="147" y="85"/>
                      <a:pt x="147" y="85"/>
                    </a:cubicBezTo>
                    <a:cubicBezTo>
                      <a:pt x="147" y="84"/>
                      <a:pt x="148" y="84"/>
                      <a:pt x="148" y="84"/>
                    </a:cubicBezTo>
                    <a:cubicBezTo>
                      <a:pt x="148" y="84"/>
                      <a:pt x="148" y="85"/>
                      <a:pt x="148" y="84"/>
                    </a:cubicBezTo>
                    <a:cubicBezTo>
                      <a:pt x="148" y="84"/>
                      <a:pt x="148" y="84"/>
                      <a:pt x="148" y="84"/>
                    </a:cubicBezTo>
                    <a:cubicBezTo>
                      <a:pt x="148" y="84"/>
                      <a:pt x="146" y="84"/>
                      <a:pt x="146" y="83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7" y="82"/>
                      <a:pt x="146" y="83"/>
                      <a:pt x="146" y="82"/>
                    </a:cubicBezTo>
                    <a:cubicBezTo>
                      <a:pt x="147" y="83"/>
                      <a:pt x="147" y="82"/>
                      <a:pt x="147" y="82"/>
                    </a:cubicBezTo>
                    <a:cubicBezTo>
                      <a:pt x="147" y="81"/>
                      <a:pt x="147" y="81"/>
                      <a:pt x="147" y="81"/>
                    </a:cubicBezTo>
                    <a:cubicBezTo>
                      <a:pt x="147" y="82"/>
                      <a:pt x="148" y="82"/>
                      <a:pt x="148" y="83"/>
                    </a:cubicBezTo>
                    <a:cubicBezTo>
                      <a:pt x="148" y="83"/>
                      <a:pt x="148" y="82"/>
                      <a:pt x="148" y="82"/>
                    </a:cubicBezTo>
                    <a:cubicBezTo>
                      <a:pt x="148" y="83"/>
                      <a:pt x="148" y="83"/>
                      <a:pt x="148" y="84"/>
                    </a:cubicBezTo>
                    <a:cubicBezTo>
                      <a:pt x="148" y="84"/>
                      <a:pt x="149" y="84"/>
                      <a:pt x="149" y="84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2"/>
                      <a:pt x="148" y="81"/>
                      <a:pt x="148" y="81"/>
                    </a:cubicBezTo>
                    <a:cubicBezTo>
                      <a:pt x="148" y="82"/>
                      <a:pt x="148" y="81"/>
                      <a:pt x="149" y="82"/>
                    </a:cubicBezTo>
                    <a:cubicBezTo>
                      <a:pt x="149" y="82"/>
                      <a:pt x="149" y="82"/>
                      <a:pt x="149" y="82"/>
                    </a:cubicBezTo>
                    <a:cubicBezTo>
                      <a:pt x="149" y="83"/>
                      <a:pt x="149" y="83"/>
                      <a:pt x="150" y="83"/>
                    </a:cubicBezTo>
                    <a:cubicBezTo>
                      <a:pt x="150" y="83"/>
                      <a:pt x="149" y="82"/>
                      <a:pt x="150" y="82"/>
                    </a:cubicBezTo>
                    <a:cubicBezTo>
                      <a:pt x="149" y="82"/>
                      <a:pt x="148" y="81"/>
                      <a:pt x="148" y="80"/>
                    </a:cubicBezTo>
                    <a:cubicBezTo>
                      <a:pt x="148" y="81"/>
                      <a:pt x="149" y="80"/>
                      <a:pt x="149" y="80"/>
                    </a:cubicBezTo>
                    <a:cubicBezTo>
                      <a:pt x="148" y="79"/>
                      <a:pt x="148" y="80"/>
                      <a:pt x="147" y="79"/>
                    </a:cubicBezTo>
                    <a:cubicBezTo>
                      <a:pt x="148" y="80"/>
                      <a:pt x="148" y="80"/>
                      <a:pt x="148" y="79"/>
                    </a:cubicBezTo>
                    <a:cubicBezTo>
                      <a:pt x="148" y="79"/>
                      <a:pt x="148" y="79"/>
                      <a:pt x="148" y="78"/>
                    </a:cubicBezTo>
                    <a:cubicBezTo>
                      <a:pt x="148" y="79"/>
                      <a:pt x="149" y="79"/>
                      <a:pt x="149" y="79"/>
                    </a:cubicBezTo>
                    <a:cubicBezTo>
                      <a:pt x="148" y="78"/>
                      <a:pt x="150" y="79"/>
                      <a:pt x="149" y="78"/>
                    </a:cubicBezTo>
                    <a:cubicBezTo>
                      <a:pt x="149" y="78"/>
                      <a:pt x="149" y="78"/>
                      <a:pt x="148" y="78"/>
                    </a:cubicBezTo>
                    <a:cubicBezTo>
                      <a:pt x="149" y="77"/>
                      <a:pt x="148" y="76"/>
                      <a:pt x="149" y="77"/>
                    </a:cubicBezTo>
                    <a:cubicBezTo>
                      <a:pt x="149" y="77"/>
                      <a:pt x="149" y="77"/>
                      <a:pt x="150" y="78"/>
                    </a:cubicBezTo>
                    <a:cubicBezTo>
                      <a:pt x="150" y="77"/>
                      <a:pt x="150" y="77"/>
                      <a:pt x="150" y="77"/>
                    </a:cubicBezTo>
                    <a:cubicBezTo>
                      <a:pt x="150" y="77"/>
                      <a:pt x="151" y="78"/>
                      <a:pt x="151" y="78"/>
                    </a:cubicBezTo>
                    <a:cubicBezTo>
                      <a:pt x="151" y="78"/>
                      <a:pt x="151" y="77"/>
                      <a:pt x="152" y="77"/>
                    </a:cubicBezTo>
                    <a:cubicBezTo>
                      <a:pt x="151" y="78"/>
                      <a:pt x="153" y="78"/>
                      <a:pt x="153" y="79"/>
                    </a:cubicBezTo>
                    <a:cubicBezTo>
                      <a:pt x="152" y="78"/>
                      <a:pt x="153" y="78"/>
                      <a:pt x="153" y="79"/>
                    </a:cubicBezTo>
                    <a:cubicBezTo>
                      <a:pt x="153" y="78"/>
                      <a:pt x="152" y="78"/>
                      <a:pt x="153" y="78"/>
                    </a:cubicBezTo>
                    <a:cubicBezTo>
                      <a:pt x="153" y="78"/>
                      <a:pt x="154" y="79"/>
                      <a:pt x="154" y="79"/>
                    </a:cubicBezTo>
                    <a:cubicBezTo>
                      <a:pt x="154" y="79"/>
                      <a:pt x="154" y="80"/>
                      <a:pt x="154" y="80"/>
                    </a:cubicBezTo>
                    <a:cubicBezTo>
                      <a:pt x="154" y="80"/>
                      <a:pt x="154" y="80"/>
                      <a:pt x="155" y="80"/>
                    </a:cubicBezTo>
                    <a:cubicBezTo>
                      <a:pt x="154" y="80"/>
                      <a:pt x="155" y="80"/>
                      <a:pt x="155" y="80"/>
                    </a:cubicBezTo>
                    <a:cubicBezTo>
                      <a:pt x="156" y="80"/>
                      <a:pt x="156" y="80"/>
                      <a:pt x="156" y="80"/>
                    </a:cubicBezTo>
                    <a:cubicBezTo>
                      <a:pt x="156" y="80"/>
                      <a:pt x="156" y="81"/>
                      <a:pt x="155" y="81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6" y="83"/>
                      <a:pt x="156" y="83"/>
                      <a:pt x="156" y="84"/>
                    </a:cubicBezTo>
                    <a:cubicBezTo>
                      <a:pt x="156" y="84"/>
                      <a:pt x="156" y="84"/>
                      <a:pt x="157" y="84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6" y="85"/>
                      <a:pt x="156" y="84"/>
                      <a:pt x="156" y="85"/>
                    </a:cubicBezTo>
                    <a:cubicBezTo>
                      <a:pt x="157" y="86"/>
                      <a:pt x="157" y="86"/>
                      <a:pt x="157" y="87"/>
                    </a:cubicBezTo>
                    <a:cubicBezTo>
                      <a:pt x="156" y="86"/>
                      <a:pt x="155" y="86"/>
                      <a:pt x="155" y="85"/>
                    </a:cubicBezTo>
                    <a:cubicBezTo>
                      <a:pt x="155" y="85"/>
                      <a:pt x="155" y="85"/>
                      <a:pt x="156" y="85"/>
                    </a:cubicBezTo>
                    <a:cubicBezTo>
                      <a:pt x="155" y="84"/>
                      <a:pt x="155" y="84"/>
                      <a:pt x="155" y="84"/>
                    </a:cubicBezTo>
                    <a:cubicBezTo>
                      <a:pt x="155" y="84"/>
                      <a:pt x="154" y="84"/>
                      <a:pt x="154" y="84"/>
                    </a:cubicBezTo>
                    <a:cubicBezTo>
                      <a:pt x="154" y="84"/>
                      <a:pt x="155" y="84"/>
                      <a:pt x="155" y="84"/>
                    </a:cubicBezTo>
                    <a:cubicBezTo>
                      <a:pt x="154" y="85"/>
                      <a:pt x="154" y="84"/>
                      <a:pt x="153" y="84"/>
                    </a:cubicBezTo>
                    <a:cubicBezTo>
                      <a:pt x="154" y="85"/>
                      <a:pt x="153" y="85"/>
                      <a:pt x="152" y="85"/>
                    </a:cubicBezTo>
                    <a:cubicBezTo>
                      <a:pt x="152" y="86"/>
                      <a:pt x="153" y="86"/>
                      <a:pt x="153" y="87"/>
                    </a:cubicBezTo>
                    <a:cubicBezTo>
                      <a:pt x="152" y="86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8"/>
                    </a:cubicBezTo>
                    <a:cubicBezTo>
                      <a:pt x="153" y="88"/>
                      <a:pt x="152" y="87"/>
                      <a:pt x="152" y="88"/>
                    </a:cubicBezTo>
                    <a:cubicBezTo>
                      <a:pt x="152" y="88"/>
                      <a:pt x="152" y="88"/>
                      <a:pt x="152" y="89"/>
                    </a:cubicBezTo>
                    <a:cubicBezTo>
                      <a:pt x="153" y="88"/>
                      <a:pt x="153" y="88"/>
                      <a:pt x="153" y="88"/>
                    </a:cubicBezTo>
                    <a:cubicBezTo>
                      <a:pt x="153" y="88"/>
                      <a:pt x="154" y="87"/>
                      <a:pt x="153" y="87"/>
                    </a:cubicBezTo>
                    <a:cubicBezTo>
                      <a:pt x="153" y="87"/>
                      <a:pt x="154" y="88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3" y="87"/>
                      <a:pt x="153" y="87"/>
                    </a:cubicBezTo>
                    <a:cubicBezTo>
                      <a:pt x="153" y="86"/>
                      <a:pt x="153" y="86"/>
                      <a:pt x="153" y="85"/>
                    </a:cubicBezTo>
                    <a:cubicBezTo>
                      <a:pt x="154" y="86"/>
                      <a:pt x="154" y="86"/>
                      <a:pt x="154" y="87"/>
                    </a:cubicBezTo>
                    <a:cubicBezTo>
                      <a:pt x="154" y="87"/>
                      <a:pt x="154" y="88"/>
                      <a:pt x="154" y="88"/>
                    </a:cubicBezTo>
                    <a:cubicBezTo>
                      <a:pt x="154" y="88"/>
                      <a:pt x="154" y="88"/>
                      <a:pt x="155" y="88"/>
                    </a:cubicBezTo>
                    <a:cubicBezTo>
                      <a:pt x="155" y="89"/>
                      <a:pt x="154" y="89"/>
                      <a:pt x="155" y="89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6" y="89"/>
                      <a:pt x="155" y="90"/>
                      <a:pt x="156" y="90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6" y="89"/>
                      <a:pt x="156" y="88"/>
                      <a:pt x="156" y="89"/>
                    </a:cubicBezTo>
                    <a:cubicBezTo>
                      <a:pt x="156" y="89"/>
                      <a:pt x="157" y="89"/>
                      <a:pt x="157" y="90"/>
                    </a:cubicBezTo>
                    <a:cubicBezTo>
                      <a:pt x="157" y="89"/>
                      <a:pt x="157" y="89"/>
                      <a:pt x="157" y="88"/>
                    </a:cubicBezTo>
                    <a:cubicBezTo>
                      <a:pt x="157" y="89"/>
                      <a:pt x="157" y="88"/>
                      <a:pt x="158" y="88"/>
                    </a:cubicBezTo>
                    <a:cubicBezTo>
                      <a:pt x="158" y="88"/>
                      <a:pt x="157" y="89"/>
                      <a:pt x="158" y="89"/>
                    </a:cubicBezTo>
                    <a:cubicBezTo>
                      <a:pt x="157" y="89"/>
                      <a:pt x="158" y="89"/>
                      <a:pt x="158" y="88"/>
                    </a:cubicBezTo>
                    <a:cubicBezTo>
                      <a:pt x="158" y="88"/>
                      <a:pt x="157" y="88"/>
                      <a:pt x="157" y="88"/>
                    </a:cubicBezTo>
                    <a:cubicBezTo>
                      <a:pt x="158" y="88"/>
                      <a:pt x="158" y="89"/>
                      <a:pt x="158" y="89"/>
                    </a:cubicBezTo>
                    <a:cubicBezTo>
                      <a:pt x="158" y="89"/>
                      <a:pt x="158" y="88"/>
                      <a:pt x="159" y="88"/>
                    </a:cubicBezTo>
                    <a:cubicBezTo>
                      <a:pt x="159" y="88"/>
                      <a:pt x="159" y="88"/>
                      <a:pt x="160" y="89"/>
                    </a:cubicBezTo>
                    <a:cubicBezTo>
                      <a:pt x="159" y="89"/>
                      <a:pt x="160" y="90"/>
                      <a:pt x="160" y="90"/>
                    </a:cubicBezTo>
                    <a:cubicBezTo>
                      <a:pt x="160" y="90"/>
                      <a:pt x="160" y="90"/>
                      <a:pt x="159" y="89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9" y="90"/>
                      <a:pt x="159" y="91"/>
                      <a:pt x="159" y="90"/>
                    </a:cubicBezTo>
                    <a:cubicBezTo>
                      <a:pt x="160" y="91"/>
                      <a:pt x="159" y="92"/>
                      <a:pt x="160" y="94"/>
                    </a:cubicBezTo>
                    <a:cubicBezTo>
                      <a:pt x="161" y="93"/>
                      <a:pt x="161" y="94"/>
                      <a:pt x="161" y="94"/>
                    </a:cubicBezTo>
                    <a:cubicBezTo>
                      <a:pt x="161" y="94"/>
                      <a:pt x="161" y="93"/>
                      <a:pt x="161" y="94"/>
                    </a:cubicBezTo>
                    <a:cubicBezTo>
                      <a:pt x="161" y="94"/>
                      <a:pt x="161" y="94"/>
                      <a:pt x="161" y="94"/>
                    </a:cubicBezTo>
                    <a:cubicBezTo>
                      <a:pt x="162" y="94"/>
                      <a:pt x="162" y="95"/>
                      <a:pt x="163" y="95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63" y="95"/>
                      <a:pt x="163" y="96"/>
                      <a:pt x="163" y="96"/>
                    </a:cubicBezTo>
                    <a:cubicBezTo>
                      <a:pt x="162" y="96"/>
                      <a:pt x="162" y="97"/>
                      <a:pt x="162" y="98"/>
                    </a:cubicBezTo>
                    <a:cubicBezTo>
                      <a:pt x="161" y="98"/>
                      <a:pt x="161" y="97"/>
                      <a:pt x="160" y="97"/>
                    </a:cubicBezTo>
                    <a:cubicBezTo>
                      <a:pt x="161" y="97"/>
                      <a:pt x="161" y="97"/>
                      <a:pt x="161" y="98"/>
                    </a:cubicBezTo>
                    <a:cubicBezTo>
                      <a:pt x="161" y="98"/>
                      <a:pt x="160" y="98"/>
                      <a:pt x="160" y="98"/>
                    </a:cubicBezTo>
                    <a:cubicBezTo>
                      <a:pt x="161" y="99"/>
                      <a:pt x="161" y="98"/>
                      <a:pt x="162" y="98"/>
                    </a:cubicBezTo>
                    <a:cubicBezTo>
                      <a:pt x="162" y="98"/>
                      <a:pt x="162" y="98"/>
                      <a:pt x="162" y="98"/>
                    </a:cubicBezTo>
                    <a:cubicBezTo>
                      <a:pt x="162" y="98"/>
                      <a:pt x="163" y="98"/>
                      <a:pt x="163" y="99"/>
                    </a:cubicBezTo>
                    <a:cubicBezTo>
                      <a:pt x="164" y="99"/>
                      <a:pt x="165" y="98"/>
                      <a:pt x="165" y="99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98"/>
                      <a:pt x="165" y="97"/>
                      <a:pt x="165" y="97"/>
                    </a:cubicBezTo>
                    <a:cubicBezTo>
                      <a:pt x="166" y="98"/>
                      <a:pt x="166" y="98"/>
                      <a:pt x="166" y="98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7" y="98"/>
                      <a:pt x="167" y="97"/>
                      <a:pt x="167" y="96"/>
                    </a:cubicBezTo>
                    <a:cubicBezTo>
                      <a:pt x="168" y="96"/>
                      <a:pt x="168" y="97"/>
                      <a:pt x="169" y="97"/>
                    </a:cubicBezTo>
                    <a:cubicBezTo>
                      <a:pt x="168" y="98"/>
                      <a:pt x="168" y="97"/>
                      <a:pt x="168" y="98"/>
                    </a:cubicBezTo>
                    <a:cubicBezTo>
                      <a:pt x="168" y="99"/>
                      <a:pt x="169" y="98"/>
                      <a:pt x="169" y="97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70" y="98"/>
                      <a:pt x="170" y="99"/>
                      <a:pt x="170" y="99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9"/>
                      <a:pt x="170" y="99"/>
                    </a:cubicBezTo>
                    <a:cubicBezTo>
                      <a:pt x="171" y="98"/>
                      <a:pt x="171" y="98"/>
                      <a:pt x="172" y="98"/>
                    </a:cubicBezTo>
                    <a:cubicBezTo>
                      <a:pt x="172" y="98"/>
                      <a:pt x="172" y="97"/>
                      <a:pt x="172" y="97"/>
                    </a:cubicBezTo>
                    <a:cubicBezTo>
                      <a:pt x="173" y="97"/>
                      <a:pt x="173" y="97"/>
                      <a:pt x="173" y="96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4" y="97"/>
                      <a:pt x="174" y="97"/>
                      <a:pt x="174" y="96"/>
                    </a:cubicBezTo>
                    <a:cubicBezTo>
                      <a:pt x="174" y="97"/>
                      <a:pt x="174" y="98"/>
                      <a:pt x="174" y="98"/>
                    </a:cubicBezTo>
                    <a:cubicBezTo>
                      <a:pt x="174" y="98"/>
                      <a:pt x="175" y="98"/>
                      <a:pt x="175" y="98"/>
                    </a:cubicBezTo>
                    <a:cubicBezTo>
                      <a:pt x="175" y="97"/>
                      <a:pt x="174" y="97"/>
                      <a:pt x="174" y="97"/>
                    </a:cubicBezTo>
                    <a:cubicBezTo>
                      <a:pt x="175" y="96"/>
                      <a:pt x="175" y="97"/>
                      <a:pt x="175" y="98"/>
                    </a:cubicBezTo>
                    <a:cubicBezTo>
                      <a:pt x="176" y="98"/>
                      <a:pt x="177" y="100"/>
                      <a:pt x="177" y="98"/>
                    </a:cubicBezTo>
                    <a:cubicBezTo>
                      <a:pt x="177" y="98"/>
                      <a:pt x="177" y="98"/>
                      <a:pt x="177" y="98"/>
                    </a:cubicBezTo>
                    <a:cubicBezTo>
                      <a:pt x="178" y="98"/>
                      <a:pt x="178" y="98"/>
                      <a:pt x="178" y="97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9" y="99"/>
                      <a:pt x="178" y="99"/>
                      <a:pt x="179" y="99"/>
                    </a:cubicBezTo>
                    <a:cubicBezTo>
                      <a:pt x="180" y="100"/>
                      <a:pt x="181" y="98"/>
                      <a:pt x="179" y="96"/>
                    </a:cubicBezTo>
                    <a:cubicBezTo>
                      <a:pt x="180" y="96"/>
                      <a:pt x="180" y="96"/>
                      <a:pt x="180" y="97"/>
                    </a:cubicBezTo>
                    <a:cubicBezTo>
                      <a:pt x="180" y="97"/>
                      <a:pt x="181" y="98"/>
                      <a:pt x="181" y="99"/>
                    </a:cubicBezTo>
                    <a:cubicBezTo>
                      <a:pt x="180" y="101"/>
                      <a:pt x="179" y="103"/>
                      <a:pt x="178" y="101"/>
                    </a:cubicBezTo>
                    <a:cubicBezTo>
                      <a:pt x="177" y="100"/>
                      <a:pt x="177" y="100"/>
                      <a:pt x="177" y="99"/>
                    </a:cubicBezTo>
                    <a:cubicBezTo>
                      <a:pt x="177" y="100"/>
                      <a:pt x="177" y="101"/>
                      <a:pt x="177" y="101"/>
                    </a:cubicBezTo>
                    <a:cubicBezTo>
                      <a:pt x="178" y="101"/>
                      <a:pt x="178" y="104"/>
                      <a:pt x="178" y="104"/>
                    </a:cubicBezTo>
                    <a:cubicBezTo>
                      <a:pt x="178" y="105"/>
                      <a:pt x="178" y="105"/>
                      <a:pt x="178" y="105"/>
                    </a:cubicBezTo>
                    <a:cubicBezTo>
                      <a:pt x="178" y="106"/>
                      <a:pt x="178" y="106"/>
                      <a:pt x="178" y="106"/>
                    </a:cubicBezTo>
                    <a:cubicBezTo>
                      <a:pt x="178" y="107"/>
                      <a:pt x="178" y="108"/>
                      <a:pt x="178" y="110"/>
                    </a:cubicBezTo>
                    <a:cubicBezTo>
                      <a:pt x="178" y="110"/>
                      <a:pt x="178" y="110"/>
                      <a:pt x="178" y="110"/>
                    </a:cubicBezTo>
                    <a:cubicBezTo>
                      <a:pt x="178" y="112"/>
                      <a:pt x="178" y="114"/>
                      <a:pt x="178" y="116"/>
                    </a:cubicBezTo>
                    <a:cubicBezTo>
                      <a:pt x="178" y="116"/>
                      <a:pt x="177" y="117"/>
                      <a:pt x="177" y="118"/>
                    </a:cubicBezTo>
                    <a:cubicBezTo>
                      <a:pt x="177" y="118"/>
                      <a:pt x="177" y="118"/>
                      <a:pt x="176" y="118"/>
                    </a:cubicBezTo>
                    <a:cubicBezTo>
                      <a:pt x="177" y="121"/>
                      <a:pt x="180" y="120"/>
                      <a:pt x="182" y="116"/>
                    </a:cubicBezTo>
                    <a:cubicBezTo>
                      <a:pt x="183" y="114"/>
                      <a:pt x="184" y="111"/>
                      <a:pt x="183" y="108"/>
                    </a:cubicBezTo>
                    <a:cubicBezTo>
                      <a:pt x="184" y="108"/>
                      <a:pt x="184" y="108"/>
                      <a:pt x="184" y="108"/>
                    </a:cubicBezTo>
                    <a:cubicBezTo>
                      <a:pt x="184" y="106"/>
                      <a:pt x="184" y="105"/>
                      <a:pt x="184" y="104"/>
                    </a:cubicBezTo>
                    <a:cubicBezTo>
                      <a:pt x="184" y="104"/>
                      <a:pt x="184" y="104"/>
                      <a:pt x="184" y="103"/>
                    </a:cubicBezTo>
                    <a:cubicBezTo>
                      <a:pt x="184" y="104"/>
                      <a:pt x="184" y="104"/>
                      <a:pt x="183" y="105"/>
                    </a:cubicBezTo>
                    <a:cubicBezTo>
                      <a:pt x="183" y="102"/>
                      <a:pt x="182" y="102"/>
                      <a:pt x="182" y="100"/>
                    </a:cubicBezTo>
                    <a:cubicBezTo>
                      <a:pt x="183" y="100"/>
                      <a:pt x="184" y="102"/>
                      <a:pt x="185" y="101"/>
                    </a:cubicBezTo>
                    <a:cubicBezTo>
                      <a:pt x="185" y="101"/>
                      <a:pt x="185" y="100"/>
                      <a:pt x="186" y="100"/>
                    </a:cubicBezTo>
                    <a:cubicBezTo>
                      <a:pt x="185" y="99"/>
                      <a:pt x="185" y="99"/>
                      <a:pt x="185" y="99"/>
                    </a:cubicBezTo>
                    <a:cubicBezTo>
                      <a:pt x="186" y="98"/>
                      <a:pt x="185" y="96"/>
                      <a:pt x="184" y="94"/>
                    </a:cubicBezTo>
                    <a:cubicBezTo>
                      <a:pt x="185" y="94"/>
                      <a:pt x="185" y="94"/>
                      <a:pt x="185" y="93"/>
                    </a:cubicBezTo>
                    <a:cubicBezTo>
                      <a:pt x="185" y="93"/>
                      <a:pt x="185" y="94"/>
                      <a:pt x="185" y="94"/>
                    </a:cubicBezTo>
                    <a:cubicBezTo>
                      <a:pt x="185" y="93"/>
                      <a:pt x="185" y="93"/>
                      <a:pt x="185" y="93"/>
                    </a:cubicBezTo>
                    <a:cubicBezTo>
                      <a:pt x="185" y="93"/>
                      <a:pt x="185" y="93"/>
                      <a:pt x="185" y="92"/>
                    </a:cubicBezTo>
                    <a:cubicBezTo>
                      <a:pt x="185" y="91"/>
                      <a:pt x="183" y="86"/>
                      <a:pt x="186" y="88"/>
                    </a:cubicBezTo>
                    <a:cubicBezTo>
                      <a:pt x="186" y="88"/>
                      <a:pt x="186" y="89"/>
                      <a:pt x="186" y="90"/>
                    </a:cubicBezTo>
                    <a:cubicBezTo>
                      <a:pt x="187" y="90"/>
                      <a:pt x="187" y="92"/>
                      <a:pt x="188" y="93"/>
                    </a:cubicBezTo>
                    <a:cubicBezTo>
                      <a:pt x="187" y="91"/>
                      <a:pt x="187" y="90"/>
                      <a:pt x="186" y="89"/>
                    </a:cubicBezTo>
                    <a:cubicBezTo>
                      <a:pt x="187" y="89"/>
                      <a:pt x="187" y="88"/>
                      <a:pt x="188" y="89"/>
                    </a:cubicBezTo>
                    <a:cubicBezTo>
                      <a:pt x="187" y="88"/>
                      <a:pt x="187" y="87"/>
                      <a:pt x="187" y="86"/>
                    </a:cubicBezTo>
                    <a:cubicBezTo>
                      <a:pt x="187" y="87"/>
                      <a:pt x="187" y="86"/>
                      <a:pt x="187" y="86"/>
                    </a:cubicBezTo>
                    <a:cubicBezTo>
                      <a:pt x="188" y="87"/>
                      <a:pt x="188" y="88"/>
                      <a:pt x="189" y="88"/>
                    </a:cubicBezTo>
                    <a:cubicBezTo>
                      <a:pt x="189" y="89"/>
                      <a:pt x="189" y="90"/>
                      <a:pt x="189" y="91"/>
                    </a:cubicBezTo>
                    <a:cubicBezTo>
                      <a:pt x="190" y="91"/>
                      <a:pt x="190" y="91"/>
                      <a:pt x="190" y="91"/>
                    </a:cubicBezTo>
                    <a:cubicBezTo>
                      <a:pt x="190" y="92"/>
                      <a:pt x="190" y="93"/>
                      <a:pt x="190" y="94"/>
                    </a:cubicBezTo>
                    <a:cubicBezTo>
                      <a:pt x="191" y="94"/>
                      <a:pt x="191" y="94"/>
                      <a:pt x="192" y="93"/>
                    </a:cubicBezTo>
                    <a:cubicBezTo>
                      <a:pt x="193" y="96"/>
                      <a:pt x="193" y="92"/>
                      <a:pt x="194" y="95"/>
                    </a:cubicBezTo>
                    <a:cubicBezTo>
                      <a:pt x="193" y="94"/>
                      <a:pt x="193" y="92"/>
                      <a:pt x="192" y="91"/>
                    </a:cubicBezTo>
                    <a:cubicBezTo>
                      <a:pt x="192" y="90"/>
                      <a:pt x="192" y="90"/>
                      <a:pt x="192" y="89"/>
                    </a:cubicBezTo>
                    <a:cubicBezTo>
                      <a:pt x="191" y="89"/>
                      <a:pt x="191" y="86"/>
                      <a:pt x="191" y="85"/>
                    </a:cubicBezTo>
                    <a:cubicBezTo>
                      <a:pt x="190" y="84"/>
                      <a:pt x="190" y="84"/>
                      <a:pt x="190" y="83"/>
                    </a:cubicBezTo>
                    <a:cubicBezTo>
                      <a:pt x="190" y="83"/>
                      <a:pt x="190" y="83"/>
                      <a:pt x="190" y="83"/>
                    </a:cubicBezTo>
                    <a:cubicBezTo>
                      <a:pt x="190" y="83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3"/>
                      <a:pt x="190" y="82"/>
                      <a:pt x="190" y="82"/>
                    </a:cubicBezTo>
                    <a:cubicBezTo>
                      <a:pt x="191" y="82"/>
                      <a:pt x="191" y="84"/>
                      <a:pt x="191" y="83"/>
                    </a:cubicBezTo>
                    <a:cubicBezTo>
                      <a:pt x="190" y="82"/>
                      <a:pt x="192" y="83"/>
                      <a:pt x="191" y="82"/>
                    </a:cubicBezTo>
                    <a:cubicBezTo>
                      <a:pt x="192" y="82"/>
                      <a:pt x="192" y="83"/>
                      <a:pt x="192" y="84"/>
                    </a:cubicBezTo>
                    <a:cubicBezTo>
                      <a:pt x="193" y="84"/>
                      <a:pt x="193" y="84"/>
                      <a:pt x="193" y="84"/>
                    </a:cubicBezTo>
                    <a:cubicBezTo>
                      <a:pt x="194" y="87"/>
                      <a:pt x="195" y="88"/>
                      <a:pt x="195" y="90"/>
                    </a:cubicBezTo>
                    <a:cubicBezTo>
                      <a:pt x="195" y="89"/>
                      <a:pt x="196" y="90"/>
                      <a:pt x="196" y="91"/>
                    </a:cubicBezTo>
                    <a:cubicBezTo>
                      <a:pt x="196" y="91"/>
                      <a:pt x="197" y="92"/>
                      <a:pt x="197" y="93"/>
                    </a:cubicBezTo>
                    <a:cubicBezTo>
                      <a:pt x="196" y="92"/>
                      <a:pt x="196" y="92"/>
                      <a:pt x="196" y="91"/>
                    </a:cubicBezTo>
                    <a:cubicBezTo>
                      <a:pt x="196" y="91"/>
                      <a:pt x="196" y="92"/>
                      <a:pt x="195" y="91"/>
                    </a:cubicBezTo>
                    <a:cubicBezTo>
                      <a:pt x="195" y="92"/>
                      <a:pt x="196" y="91"/>
                      <a:pt x="196" y="92"/>
                    </a:cubicBezTo>
                    <a:cubicBezTo>
                      <a:pt x="196" y="92"/>
                      <a:pt x="196" y="93"/>
                      <a:pt x="196" y="93"/>
                    </a:cubicBezTo>
                    <a:cubicBezTo>
                      <a:pt x="196" y="93"/>
                      <a:pt x="196" y="92"/>
                      <a:pt x="196" y="93"/>
                    </a:cubicBezTo>
                    <a:cubicBezTo>
                      <a:pt x="196" y="94"/>
                      <a:pt x="196" y="94"/>
                      <a:pt x="195" y="94"/>
                    </a:cubicBezTo>
                    <a:cubicBezTo>
                      <a:pt x="196" y="95"/>
                      <a:pt x="196" y="95"/>
                      <a:pt x="196" y="96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6" y="95"/>
                      <a:pt x="196" y="96"/>
                      <a:pt x="197" y="96"/>
                    </a:cubicBezTo>
                    <a:cubicBezTo>
                      <a:pt x="196" y="96"/>
                      <a:pt x="196" y="98"/>
                      <a:pt x="197" y="98"/>
                    </a:cubicBezTo>
                    <a:cubicBezTo>
                      <a:pt x="197" y="97"/>
                      <a:pt x="197" y="97"/>
                      <a:pt x="197" y="97"/>
                    </a:cubicBezTo>
                    <a:cubicBezTo>
                      <a:pt x="197" y="99"/>
                      <a:pt x="197" y="99"/>
                      <a:pt x="197" y="100"/>
                    </a:cubicBezTo>
                    <a:cubicBezTo>
                      <a:pt x="197" y="100"/>
                      <a:pt x="197" y="100"/>
                      <a:pt x="197" y="99"/>
                    </a:cubicBezTo>
                    <a:cubicBezTo>
                      <a:pt x="197" y="100"/>
                      <a:pt x="198" y="101"/>
                      <a:pt x="198" y="101"/>
                    </a:cubicBezTo>
                    <a:cubicBezTo>
                      <a:pt x="198" y="101"/>
                      <a:pt x="198" y="100"/>
                      <a:pt x="198" y="100"/>
                    </a:cubicBezTo>
                    <a:cubicBezTo>
                      <a:pt x="198" y="101"/>
                      <a:pt x="199" y="99"/>
                      <a:pt x="198" y="98"/>
                    </a:cubicBezTo>
                    <a:cubicBezTo>
                      <a:pt x="199" y="101"/>
                      <a:pt x="197" y="99"/>
                      <a:pt x="198" y="99"/>
                    </a:cubicBezTo>
                    <a:cubicBezTo>
                      <a:pt x="198" y="98"/>
                      <a:pt x="198" y="99"/>
                      <a:pt x="198" y="98"/>
                    </a:cubicBezTo>
                    <a:cubicBezTo>
                      <a:pt x="199" y="97"/>
                      <a:pt x="199" y="99"/>
                      <a:pt x="200" y="100"/>
                    </a:cubicBezTo>
                    <a:cubicBezTo>
                      <a:pt x="199" y="99"/>
                      <a:pt x="199" y="99"/>
                      <a:pt x="199" y="98"/>
                    </a:cubicBezTo>
                    <a:cubicBezTo>
                      <a:pt x="200" y="97"/>
                      <a:pt x="200" y="94"/>
                      <a:pt x="199" y="92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2"/>
                      <a:pt x="200" y="92"/>
                      <a:pt x="201" y="91"/>
                    </a:cubicBezTo>
                    <a:cubicBezTo>
                      <a:pt x="200" y="90"/>
                      <a:pt x="200" y="90"/>
                      <a:pt x="200" y="89"/>
                    </a:cubicBezTo>
                    <a:cubicBezTo>
                      <a:pt x="200" y="89"/>
                      <a:pt x="199" y="89"/>
                      <a:pt x="199" y="88"/>
                    </a:cubicBezTo>
                    <a:cubicBezTo>
                      <a:pt x="199" y="88"/>
                      <a:pt x="198" y="86"/>
                      <a:pt x="199" y="87"/>
                    </a:cubicBezTo>
                    <a:cubicBezTo>
                      <a:pt x="198" y="86"/>
                      <a:pt x="198" y="84"/>
                      <a:pt x="197" y="84"/>
                    </a:cubicBezTo>
                    <a:cubicBezTo>
                      <a:pt x="197" y="84"/>
                      <a:pt x="197" y="85"/>
                      <a:pt x="197" y="85"/>
                    </a:cubicBezTo>
                    <a:cubicBezTo>
                      <a:pt x="197" y="84"/>
                      <a:pt x="197" y="84"/>
                      <a:pt x="197" y="84"/>
                    </a:cubicBezTo>
                    <a:cubicBezTo>
                      <a:pt x="197" y="86"/>
                      <a:pt x="195" y="83"/>
                      <a:pt x="195" y="81"/>
                    </a:cubicBezTo>
                    <a:cubicBezTo>
                      <a:pt x="195" y="82"/>
                      <a:pt x="196" y="83"/>
                      <a:pt x="196" y="82"/>
                    </a:cubicBezTo>
                    <a:cubicBezTo>
                      <a:pt x="195" y="82"/>
                      <a:pt x="195" y="81"/>
                      <a:pt x="196" y="81"/>
                    </a:cubicBezTo>
                    <a:cubicBezTo>
                      <a:pt x="196" y="82"/>
                      <a:pt x="196" y="82"/>
                      <a:pt x="196" y="82"/>
                    </a:cubicBezTo>
                    <a:cubicBezTo>
                      <a:pt x="196" y="81"/>
                      <a:pt x="196" y="81"/>
                      <a:pt x="196" y="81"/>
                    </a:cubicBezTo>
                    <a:cubicBezTo>
                      <a:pt x="195" y="80"/>
                      <a:pt x="194" y="77"/>
                      <a:pt x="193" y="76"/>
                    </a:cubicBezTo>
                    <a:cubicBezTo>
                      <a:pt x="193" y="76"/>
                      <a:pt x="193" y="75"/>
                      <a:pt x="193" y="75"/>
                    </a:cubicBezTo>
                    <a:cubicBezTo>
                      <a:pt x="193" y="75"/>
                      <a:pt x="193" y="76"/>
                      <a:pt x="193" y="76"/>
                    </a:cubicBezTo>
                    <a:cubicBezTo>
                      <a:pt x="193" y="74"/>
                      <a:pt x="192" y="74"/>
                      <a:pt x="192" y="73"/>
                    </a:cubicBezTo>
                    <a:cubicBezTo>
                      <a:pt x="192" y="73"/>
                      <a:pt x="191" y="72"/>
                      <a:pt x="191" y="73"/>
                    </a:cubicBezTo>
                    <a:cubicBezTo>
                      <a:pt x="191" y="72"/>
                      <a:pt x="190" y="71"/>
                      <a:pt x="191" y="71"/>
                    </a:cubicBezTo>
                    <a:cubicBezTo>
                      <a:pt x="192" y="72"/>
                      <a:pt x="191" y="72"/>
                      <a:pt x="192" y="72"/>
                    </a:cubicBezTo>
                    <a:cubicBezTo>
                      <a:pt x="192" y="72"/>
                      <a:pt x="192" y="71"/>
                      <a:pt x="192" y="71"/>
                    </a:cubicBezTo>
                    <a:cubicBezTo>
                      <a:pt x="192" y="71"/>
                      <a:pt x="192" y="71"/>
                      <a:pt x="192" y="71"/>
                    </a:cubicBezTo>
                    <a:cubicBezTo>
                      <a:pt x="192" y="70"/>
                      <a:pt x="191" y="70"/>
                      <a:pt x="191" y="70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90" y="68"/>
                      <a:pt x="190" y="68"/>
                      <a:pt x="189" y="68"/>
                    </a:cubicBezTo>
                    <a:cubicBezTo>
                      <a:pt x="189" y="68"/>
                      <a:pt x="189" y="68"/>
                      <a:pt x="189" y="67"/>
                    </a:cubicBezTo>
                    <a:cubicBezTo>
                      <a:pt x="189" y="67"/>
                      <a:pt x="189" y="67"/>
                      <a:pt x="189" y="67"/>
                    </a:cubicBezTo>
                    <a:cubicBezTo>
                      <a:pt x="188" y="67"/>
                      <a:pt x="188" y="66"/>
                      <a:pt x="188" y="67"/>
                    </a:cubicBezTo>
                    <a:cubicBezTo>
                      <a:pt x="189" y="67"/>
                      <a:pt x="188" y="66"/>
                      <a:pt x="189" y="67"/>
                    </a:cubicBezTo>
                    <a:cubicBezTo>
                      <a:pt x="189" y="68"/>
                      <a:pt x="189" y="68"/>
                      <a:pt x="189" y="68"/>
                    </a:cubicBezTo>
                    <a:cubicBezTo>
                      <a:pt x="188" y="68"/>
                      <a:pt x="188" y="66"/>
                      <a:pt x="187" y="65"/>
                    </a:cubicBezTo>
                    <a:cubicBezTo>
                      <a:pt x="187" y="66"/>
                      <a:pt x="187" y="66"/>
                      <a:pt x="187" y="65"/>
                    </a:cubicBezTo>
                    <a:cubicBezTo>
                      <a:pt x="187" y="65"/>
                      <a:pt x="187" y="65"/>
                      <a:pt x="187" y="65"/>
                    </a:cubicBezTo>
                    <a:cubicBezTo>
                      <a:pt x="187" y="64"/>
                      <a:pt x="186" y="64"/>
                      <a:pt x="186" y="63"/>
                    </a:cubicBezTo>
                    <a:cubicBezTo>
                      <a:pt x="186" y="63"/>
                      <a:pt x="186" y="63"/>
                      <a:pt x="186" y="63"/>
                    </a:cubicBezTo>
                    <a:cubicBezTo>
                      <a:pt x="186" y="63"/>
                      <a:pt x="184" y="60"/>
                      <a:pt x="183" y="60"/>
                    </a:cubicBezTo>
                    <a:cubicBezTo>
                      <a:pt x="183" y="60"/>
                      <a:pt x="183" y="60"/>
                      <a:pt x="183" y="59"/>
                    </a:cubicBezTo>
                    <a:cubicBezTo>
                      <a:pt x="183" y="60"/>
                      <a:pt x="184" y="60"/>
                      <a:pt x="184" y="60"/>
                    </a:cubicBezTo>
                    <a:cubicBezTo>
                      <a:pt x="185" y="60"/>
                      <a:pt x="185" y="61"/>
                      <a:pt x="185" y="61"/>
                    </a:cubicBezTo>
                    <a:cubicBezTo>
                      <a:pt x="185" y="60"/>
                      <a:pt x="184" y="60"/>
                      <a:pt x="184" y="59"/>
                    </a:cubicBezTo>
                    <a:cubicBezTo>
                      <a:pt x="185" y="60"/>
                      <a:pt x="185" y="59"/>
                      <a:pt x="186" y="60"/>
                    </a:cubicBezTo>
                    <a:cubicBezTo>
                      <a:pt x="186" y="61"/>
                      <a:pt x="187" y="63"/>
                      <a:pt x="187" y="62"/>
                    </a:cubicBezTo>
                    <a:cubicBezTo>
                      <a:pt x="187" y="62"/>
                      <a:pt x="186" y="62"/>
                      <a:pt x="187" y="62"/>
                    </a:cubicBezTo>
                    <a:cubicBezTo>
                      <a:pt x="188" y="63"/>
                      <a:pt x="188" y="64"/>
                      <a:pt x="189" y="65"/>
                    </a:cubicBezTo>
                    <a:cubicBezTo>
                      <a:pt x="188" y="64"/>
                      <a:pt x="188" y="63"/>
                      <a:pt x="187" y="62"/>
                    </a:cubicBezTo>
                    <a:cubicBezTo>
                      <a:pt x="187" y="62"/>
                      <a:pt x="188" y="62"/>
                      <a:pt x="188" y="63"/>
                    </a:cubicBezTo>
                    <a:cubicBezTo>
                      <a:pt x="189" y="65"/>
                      <a:pt x="189" y="65"/>
                      <a:pt x="189" y="65"/>
                    </a:cubicBezTo>
                    <a:cubicBezTo>
                      <a:pt x="190" y="65"/>
                      <a:pt x="190" y="64"/>
                      <a:pt x="190" y="64"/>
                    </a:cubicBezTo>
                    <a:cubicBezTo>
                      <a:pt x="190" y="64"/>
                      <a:pt x="189" y="62"/>
                      <a:pt x="189" y="62"/>
                    </a:cubicBezTo>
                    <a:cubicBezTo>
                      <a:pt x="189" y="63"/>
                      <a:pt x="189" y="63"/>
                      <a:pt x="189" y="63"/>
                    </a:cubicBezTo>
                    <a:cubicBezTo>
                      <a:pt x="187" y="62"/>
                      <a:pt x="188" y="60"/>
                      <a:pt x="189" y="60"/>
                    </a:cubicBezTo>
                    <a:cubicBezTo>
                      <a:pt x="188" y="59"/>
                      <a:pt x="188" y="59"/>
                      <a:pt x="188" y="58"/>
                    </a:cubicBezTo>
                    <a:cubicBezTo>
                      <a:pt x="188" y="58"/>
                      <a:pt x="189" y="60"/>
                      <a:pt x="190" y="59"/>
                    </a:cubicBezTo>
                    <a:cubicBezTo>
                      <a:pt x="189" y="58"/>
                      <a:pt x="189" y="59"/>
                      <a:pt x="189" y="58"/>
                    </a:cubicBezTo>
                    <a:cubicBezTo>
                      <a:pt x="190" y="59"/>
                      <a:pt x="189" y="57"/>
                      <a:pt x="190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1" y="60"/>
                      <a:pt x="191" y="59"/>
                      <a:pt x="191" y="60"/>
                    </a:cubicBezTo>
                    <a:cubicBezTo>
                      <a:pt x="191" y="60"/>
                      <a:pt x="192" y="61"/>
                      <a:pt x="192" y="61"/>
                    </a:cubicBezTo>
                    <a:cubicBezTo>
                      <a:pt x="193" y="61"/>
                      <a:pt x="191" y="59"/>
                      <a:pt x="192" y="59"/>
                    </a:cubicBezTo>
                    <a:cubicBezTo>
                      <a:pt x="192" y="59"/>
                      <a:pt x="192" y="60"/>
                      <a:pt x="193" y="60"/>
                    </a:cubicBezTo>
                    <a:cubicBezTo>
                      <a:pt x="192" y="59"/>
                      <a:pt x="193" y="60"/>
                      <a:pt x="193" y="60"/>
                    </a:cubicBezTo>
                    <a:cubicBezTo>
                      <a:pt x="193" y="59"/>
                      <a:pt x="192" y="58"/>
                      <a:pt x="192" y="58"/>
                    </a:cubicBezTo>
                    <a:cubicBezTo>
                      <a:pt x="192" y="58"/>
                      <a:pt x="191" y="57"/>
                      <a:pt x="191" y="58"/>
                    </a:cubicBezTo>
                    <a:cubicBezTo>
                      <a:pt x="191" y="58"/>
                      <a:pt x="191" y="57"/>
                      <a:pt x="191" y="57"/>
                    </a:cubicBezTo>
                    <a:cubicBezTo>
                      <a:pt x="190" y="55"/>
                      <a:pt x="188" y="53"/>
                      <a:pt x="186" y="51"/>
                    </a:cubicBezTo>
                    <a:cubicBezTo>
                      <a:pt x="186" y="50"/>
                      <a:pt x="186" y="49"/>
                      <a:pt x="186" y="49"/>
                    </a:cubicBezTo>
                    <a:cubicBezTo>
                      <a:pt x="186" y="48"/>
                      <a:pt x="187" y="50"/>
                      <a:pt x="187" y="50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87" y="48"/>
                      <a:pt x="186" y="48"/>
                      <a:pt x="186" y="47"/>
                    </a:cubicBezTo>
                    <a:cubicBezTo>
                      <a:pt x="187" y="49"/>
                      <a:pt x="187" y="47"/>
                      <a:pt x="188" y="49"/>
                    </a:cubicBezTo>
                    <a:cubicBezTo>
                      <a:pt x="188" y="49"/>
                      <a:pt x="189" y="51"/>
                      <a:pt x="190" y="51"/>
                    </a:cubicBezTo>
                    <a:cubicBezTo>
                      <a:pt x="189" y="50"/>
                      <a:pt x="188" y="49"/>
                      <a:pt x="188" y="48"/>
                    </a:cubicBezTo>
                    <a:cubicBezTo>
                      <a:pt x="189" y="49"/>
                      <a:pt x="190" y="50"/>
                      <a:pt x="190" y="50"/>
                    </a:cubicBezTo>
                    <a:cubicBezTo>
                      <a:pt x="189" y="49"/>
                      <a:pt x="189" y="48"/>
                      <a:pt x="189" y="47"/>
                    </a:cubicBezTo>
                    <a:cubicBezTo>
                      <a:pt x="189" y="48"/>
                      <a:pt x="191" y="51"/>
                      <a:pt x="192" y="52"/>
                    </a:cubicBezTo>
                    <a:cubicBezTo>
                      <a:pt x="191" y="50"/>
                      <a:pt x="190" y="48"/>
                      <a:pt x="191" y="48"/>
                    </a:cubicBezTo>
                    <a:cubicBezTo>
                      <a:pt x="190" y="47"/>
                      <a:pt x="189" y="47"/>
                      <a:pt x="189" y="46"/>
                    </a:cubicBezTo>
                    <a:cubicBezTo>
                      <a:pt x="190" y="47"/>
                      <a:pt x="189" y="45"/>
                      <a:pt x="189" y="45"/>
                    </a:cubicBezTo>
                    <a:cubicBezTo>
                      <a:pt x="189" y="46"/>
                      <a:pt x="189" y="46"/>
                      <a:pt x="188" y="45"/>
                    </a:cubicBezTo>
                    <a:cubicBezTo>
                      <a:pt x="189" y="45"/>
                      <a:pt x="188" y="45"/>
                      <a:pt x="188" y="44"/>
                    </a:cubicBezTo>
                    <a:cubicBezTo>
                      <a:pt x="187" y="43"/>
                      <a:pt x="185" y="41"/>
                      <a:pt x="184" y="40"/>
                    </a:cubicBezTo>
                    <a:cubicBezTo>
                      <a:pt x="185" y="41"/>
                      <a:pt x="185" y="42"/>
                      <a:pt x="185" y="42"/>
                    </a:cubicBezTo>
                    <a:cubicBezTo>
                      <a:pt x="186" y="43"/>
                      <a:pt x="185" y="43"/>
                      <a:pt x="186" y="44"/>
                    </a:cubicBezTo>
                    <a:cubicBezTo>
                      <a:pt x="185" y="43"/>
                      <a:pt x="185" y="43"/>
                      <a:pt x="184" y="43"/>
                    </a:cubicBezTo>
                    <a:cubicBezTo>
                      <a:pt x="184" y="42"/>
                      <a:pt x="185" y="43"/>
                      <a:pt x="184" y="42"/>
                    </a:cubicBezTo>
                    <a:cubicBezTo>
                      <a:pt x="183" y="42"/>
                      <a:pt x="182" y="40"/>
                      <a:pt x="182" y="39"/>
                    </a:cubicBezTo>
                    <a:cubicBezTo>
                      <a:pt x="180" y="38"/>
                      <a:pt x="175" y="35"/>
                      <a:pt x="176" y="34"/>
                    </a:cubicBezTo>
                    <a:cubicBezTo>
                      <a:pt x="175" y="34"/>
                      <a:pt x="175" y="34"/>
                      <a:pt x="175" y="34"/>
                    </a:cubicBezTo>
                    <a:cubicBezTo>
                      <a:pt x="174" y="33"/>
                      <a:pt x="175" y="34"/>
                      <a:pt x="175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4" y="34"/>
                      <a:pt x="173" y="33"/>
                      <a:pt x="173" y="33"/>
                    </a:cubicBezTo>
                    <a:cubicBezTo>
                      <a:pt x="172" y="33"/>
                      <a:pt x="168" y="29"/>
                      <a:pt x="166" y="29"/>
                    </a:cubicBezTo>
                    <a:cubicBezTo>
                      <a:pt x="166" y="28"/>
                      <a:pt x="164" y="27"/>
                      <a:pt x="163" y="27"/>
                    </a:cubicBezTo>
                    <a:cubicBezTo>
                      <a:pt x="164" y="27"/>
                      <a:pt x="164" y="28"/>
                      <a:pt x="164" y="28"/>
                    </a:cubicBezTo>
                    <a:cubicBezTo>
                      <a:pt x="163" y="27"/>
                      <a:pt x="162" y="27"/>
                      <a:pt x="162" y="27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61" y="26"/>
                      <a:pt x="161" y="26"/>
                      <a:pt x="160" y="25"/>
                    </a:cubicBezTo>
                    <a:cubicBezTo>
                      <a:pt x="160" y="25"/>
                      <a:pt x="162" y="25"/>
                      <a:pt x="161" y="25"/>
                    </a:cubicBezTo>
                    <a:cubicBezTo>
                      <a:pt x="160" y="24"/>
                      <a:pt x="158" y="22"/>
                      <a:pt x="157" y="22"/>
                    </a:cubicBezTo>
                    <a:cubicBezTo>
                      <a:pt x="158" y="22"/>
                      <a:pt x="160" y="22"/>
                      <a:pt x="161" y="23"/>
                    </a:cubicBezTo>
                    <a:cubicBezTo>
                      <a:pt x="162" y="23"/>
                      <a:pt x="162" y="23"/>
                      <a:pt x="163" y="24"/>
                    </a:cubicBezTo>
                    <a:cubicBezTo>
                      <a:pt x="163" y="24"/>
                      <a:pt x="163" y="24"/>
                      <a:pt x="164" y="24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4" y="24"/>
                      <a:pt x="166" y="25"/>
                      <a:pt x="166" y="25"/>
                    </a:cubicBezTo>
                    <a:cubicBezTo>
                      <a:pt x="164" y="23"/>
                      <a:pt x="164" y="24"/>
                      <a:pt x="162" y="23"/>
                    </a:cubicBezTo>
                    <a:cubicBezTo>
                      <a:pt x="164" y="23"/>
                      <a:pt x="167" y="25"/>
                      <a:pt x="168" y="24"/>
                    </a:cubicBezTo>
                    <a:cubicBezTo>
                      <a:pt x="169" y="25"/>
                      <a:pt x="170" y="26"/>
                      <a:pt x="171" y="27"/>
                    </a:cubicBezTo>
                    <a:cubicBezTo>
                      <a:pt x="170" y="26"/>
                      <a:pt x="173" y="28"/>
                      <a:pt x="173" y="28"/>
                    </a:cubicBezTo>
                    <a:cubicBezTo>
                      <a:pt x="173" y="27"/>
                      <a:pt x="172" y="27"/>
                      <a:pt x="173" y="26"/>
                    </a:cubicBezTo>
                    <a:cubicBezTo>
                      <a:pt x="172" y="26"/>
                      <a:pt x="171" y="26"/>
                      <a:pt x="171" y="25"/>
                    </a:cubicBezTo>
                    <a:cubicBezTo>
                      <a:pt x="173" y="26"/>
                      <a:pt x="174" y="27"/>
                      <a:pt x="175" y="28"/>
                    </a:cubicBezTo>
                    <a:cubicBezTo>
                      <a:pt x="175" y="27"/>
                      <a:pt x="176" y="28"/>
                      <a:pt x="177" y="28"/>
                    </a:cubicBezTo>
                    <a:cubicBezTo>
                      <a:pt x="176" y="28"/>
                      <a:pt x="177" y="28"/>
                      <a:pt x="177" y="28"/>
                    </a:cubicBezTo>
                    <a:cubicBezTo>
                      <a:pt x="176" y="28"/>
                      <a:pt x="176" y="27"/>
                      <a:pt x="176" y="27"/>
                    </a:cubicBezTo>
                    <a:cubicBezTo>
                      <a:pt x="177" y="28"/>
                      <a:pt x="175" y="26"/>
                      <a:pt x="175" y="26"/>
                    </a:cubicBezTo>
                    <a:cubicBezTo>
                      <a:pt x="176" y="26"/>
                      <a:pt x="177" y="27"/>
                      <a:pt x="177" y="27"/>
                    </a:cubicBezTo>
                    <a:cubicBezTo>
                      <a:pt x="176" y="26"/>
                      <a:pt x="175" y="25"/>
                      <a:pt x="174" y="25"/>
                    </a:cubicBezTo>
                    <a:cubicBezTo>
                      <a:pt x="176" y="26"/>
                      <a:pt x="174" y="26"/>
                      <a:pt x="173" y="25"/>
                    </a:cubicBezTo>
                    <a:cubicBezTo>
                      <a:pt x="173" y="24"/>
                      <a:pt x="170" y="23"/>
                      <a:pt x="170" y="22"/>
                    </a:cubicBezTo>
                    <a:cubicBezTo>
                      <a:pt x="169" y="22"/>
                      <a:pt x="169" y="22"/>
                      <a:pt x="168" y="22"/>
                    </a:cubicBezTo>
                    <a:cubicBezTo>
                      <a:pt x="167" y="21"/>
                      <a:pt x="166" y="20"/>
                      <a:pt x="167" y="20"/>
                    </a:cubicBezTo>
                    <a:cubicBezTo>
                      <a:pt x="166" y="20"/>
                      <a:pt x="166" y="19"/>
                      <a:pt x="166" y="19"/>
                    </a:cubicBezTo>
                    <a:cubicBezTo>
                      <a:pt x="166" y="19"/>
                      <a:pt x="168" y="20"/>
                      <a:pt x="168" y="21"/>
                    </a:cubicBezTo>
                    <a:cubicBezTo>
                      <a:pt x="169" y="21"/>
                      <a:pt x="170" y="21"/>
                      <a:pt x="170" y="22"/>
                    </a:cubicBezTo>
                    <a:cubicBezTo>
                      <a:pt x="171" y="22"/>
                      <a:pt x="171" y="22"/>
                      <a:pt x="172" y="22"/>
                    </a:cubicBezTo>
                    <a:cubicBezTo>
                      <a:pt x="173" y="23"/>
                      <a:pt x="173" y="23"/>
                      <a:pt x="174" y="24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4" y="22"/>
                      <a:pt x="173" y="22"/>
                      <a:pt x="173" y="22"/>
                    </a:cubicBezTo>
                    <a:cubicBezTo>
                      <a:pt x="174" y="22"/>
                      <a:pt x="175" y="22"/>
                      <a:pt x="174" y="22"/>
                    </a:cubicBezTo>
                    <a:cubicBezTo>
                      <a:pt x="175" y="22"/>
                      <a:pt x="175" y="22"/>
                      <a:pt x="176" y="22"/>
                    </a:cubicBezTo>
                    <a:cubicBezTo>
                      <a:pt x="175" y="22"/>
                      <a:pt x="175" y="21"/>
                      <a:pt x="176" y="22"/>
                    </a:cubicBezTo>
                    <a:cubicBezTo>
                      <a:pt x="175" y="21"/>
                      <a:pt x="175" y="21"/>
                      <a:pt x="175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4" y="19"/>
                      <a:pt x="174" y="19"/>
                      <a:pt x="173" y="19"/>
                    </a:cubicBezTo>
                    <a:cubicBezTo>
                      <a:pt x="175" y="20"/>
                      <a:pt x="175" y="19"/>
                      <a:pt x="176" y="19"/>
                    </a:cubicBezTo>
                    <a:cubicBezTo>
                      <a:pt x="176" y="19"/>
                      <a:pt x="175" y="19"/>
                      <a:pt x="176" y="19"/>
                    </a:cubicBezTo>
                    <a:cubicBezTo>
                      <a:pt x="174" y="18"/>
                      <a:pt x="174" y="17"/>
                      <a:pt x="173" y="17"/>
                    </a:cubicBezTo>
                    <a:cubicBezTo>
                      <a:pt x="173" y="17"/>
                      <a:pt x="173" y="17"/>
                      <a:pt x="173" y="16"/>
                    </a:cubicBezTo>
                    <a:cubicBezTo>
                      <a:pt x="174" y="17"/>
                      <a:pt x="175" y="17"/>
                      <a:pt x="175" y="17"/>
                    </a:cubicBezTo>
                    <a:cubicBezTo>
                      <a:pt x="174" y="16"/>
                      <a:pt x="172" y="16"/>
                      <a:pt x="171" y="16"/>
                    </a:cubicBezTo>
                    <a:cubicBezTo>
                      <a:pt x="171" y="15"/>
                      <a:pt x="169" y="14"/>
                      <a:pt x="170" y="14"/>
                    </a:cubicBezTo>
                    <a:cubicBezTo>
                      <a:pt x="170" y="15"/>
                      <a:pt x="170" y="15"/>
                      <a:pt x="171" y="15"/>
                    </a:cubicBezTo>
                    <a:cubicBezTo>
                      <a:pt x="170" y="14"/>
                      <a:pt x="169" y="13"/>
                      <a:pt x="168" y="13"/>
                    </a:cubicBezTo>
                    <a:cubicBezTo>
                      <a:pt x="168" y="13"/>
                      <a:pt x="166" y="11"/>
                      <a:pt x="167" y="12"/>
                    </a:cubicBezTo>
                    <a:cubicBezTo>
                      <a:pt x="166" y="11"/>
                      <a:pt x="166" y="12"/>
                      <a:pt x="165" y="11"/>
                    </a:cubicBezTo>
                    <a:cubicBezTo>
                      <a:pt x="163" y="10"/>
                      <a:pt x="158" y="8"/>
                      <a:pt x="154" y="7"/>
                    </a:cubicBezTo>
                    <a:cubicBezTo>
                      <a:pt x="154" y="7"/>
                      <a:pt x="155" y="7"/>
                      <a:pt x="155" y="7"/>
                    </a:cubicBezTo>
                    <a:cubicBezTo>
                      <a:pt x="151" y="6"/>
                      <a:pt x="147" y="4"/>
                      <a:pt x="144" y="4"/>
                    </a:cubicBezTo>
                    <a:cubicBezTo>
                      <a:pt x="143" y="4"/>
                      <a:pt x="145" y="4"/>
                      <a:pt x="144" y="4"/>
                    </a:cubicBezTo>
                    <a:cubicBezTo>
                      <a:pt x="144" y="4"/>
                      <a:pt x="143" y="4"/>
                      <a:pt x="143" y="4"/>
                    </a:cubicBezTo>
                    <a:cubicBezTo>
                      <a:pt x="143" y="4"/>
                      <a:pt x="144" y="4"/>
                      <a:pt x="144" y="3"/>
                    </a:cubicBezTo>
                    <a:cubicBezTo>
                      <a:pt x="145" y="4"/>
                      <a:pt x="145" y="4"/>
                      <a:pt x="145" y="3"/>
                    </a:cubicBezTo>
                    <a:cubicBezTo>
                      <a:pt x="140" y="2"/>
                      <a:pt x="133" y="1"/>
                      <a:pt x="128" y="1"/>
                    </a:cubicBezTo>
                    <a:cubicBezTo>
                      <a:pt x="127" y="1"/>
                      <a:pt x="126" y="1"/>
                      <a:pt x="125" y="0"/>
                    </a:cubicBezTo>
                    <a:cubicBezTo>
                      <a:pt x="125" y="1"/>
                      <a:pt x="126" y="1"/>
                      <a:pt x="126" y="1"/>
                    </a:cubicBezTo>
                    <a:cubicBezTo>
                      <a:pt x="126" y="1"/>
                      <a:pt x="125" y="1"/>
                      <a:pt x="124" y="1"/>
                    </a:cubicBezTo>
                    <a:cubicBezTo>
                      <a:pt x="124" y="0"/>
                      <a:pt x="121" y="1"/>
                      <a:pt x="119" y="1"/>
                    </a:cubicBezTo>
                    <a:cubicBezTo>
                      <a:pt x="114" y="1"/>
                      <a:pt x="111" y="2"/>
                      <a:pt x="108" y="2"/>
                    </a:cubicBezTo>
                    <a:cubicBezTo>
                      <a:pt x="105" y="2"/>
                      <a:pt x="98" y="2"/>
                      <a:pt x="96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3" y="4"/>
                      <a:pt x="94" y="4"/>
                      <a:pt x="93" y="5"/>
                    </a:cubicBezTo>
                    <a:cubicBezTo>
                      <a:pt x="92" y="5"/>
                      <a:pt x="92" y="4"/>
                      <a:pt x="92" y="5"/>
                    </a:cubicBezTo>
                    <a:cubicBezTo>
                      <a:pt x="91" y="5"/>
                      <a:pt x="90" y="5"/>
                      <a:pt x="90" y="5"/>
                    </a:cubicBezTo>
                    <a:cubicBezTo>
                      <a:pt x="90" y="6"/>
                      <a:pt x="89" y="5"/>
                      <a:pt x="88" y="6"/>
                    </a:cubicBezTo>
                    <a:cubicBezTo>
                      <a:pt x="88" y="6"/>
                      <a:pt x="86" y="6"/>
                      <a:pt x="85" y="6"/>
                    </a:cubicBezTo>
                    <a:cubicBezTo>
                      <a:pt x="84" y="7"/>
                      <a:pt x="83" y="7"/>
                      <a:pt x="82" y="7"/>
                    </a:cubicBezTo>
                    <a:cubicBezTo>
                      <a:pt x="83" y="7"/>
                      <a:pt x="80" y="8"/>
                      <a:pt x="79" y="8"/>
                    </a:cubicBezTo>
                    <a:cubicBezTo>
                      <a:pt x="77" y="9"/>
                      <a:pt x="74" y="11"/>
                      <a:pt x="72" y="12"/>
                    </a:cubicBezTo>
                    <a:cubicBezTo>
                      <a:pt x="73" y="12"/>
                      <a:pt x="75" y="11"/>
                      <a:pt x="73" y="12"/>
                    </a:cubicBezTo>
                    <a:cubicBezTo>
                      <a:pt x="75" y="11"/>
                      <a:pt x="76" y="10"/>
                      <a:pt x="77" y="9"/>
                    </a:cubicBezTo>
                    <a:cubicBezTo>
                      <a:pt x="78" y="9"/>
                      <a:pt x="80" y="8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2" y="8"/>
                      <a:pt x="84" y="7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3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3" y="8"/>
                      <a:pt x="83" y="8"/>
                      <a:pt x="82" y="8"/>
                    </a:cubicBezTo>
                    <a:cubicBezTo>
                      <a:pt x="84" y="8"/>
                      <a:pt x="82" y="9"/>
                      <a:pt x="81" y="9"/>
                    </a:cubicBezTo>
                    <a:cubicBezTo>
                      <a:pt x="80" y="9"/>
                      <a:pt x="79" y="10"/>
                      <a:pt x="77" y="10"/>
                    </a:cubicBezTo>
                    <a:cubicBezTo>
                      <a:pt x="79" y="10"/>
                      <a:pt x="81" y="9"/>
                      <a:pt x="82" y="9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1" y="9"/>
                      <a:pt x="83" y="9"/>
                      <a:pt x="83" y="9"/>
                    </a:cubicBezTo>
                    <a:cubicBezTo>
                      <a:pt x="84" y="8"/>
                      <a:pt x="85" y="8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8" y="7"/>
                      <a:pt x="94" y="5"/>
                      <a:pt x="96" y="6"/>
                    </a:cubicBezTo>
                    <a:cubicBezTo>
                      <a:pt x="98" y="5"/>
                      <a:pt x="100" y="4"/>
                      <a:pt x="102" y="4"/>
                    </a:cubicBezTo>
                    <a:cubicBezTo>
                      <a:pt x="102" y="4"/>
                      <a:pt x="106" y="3"/>
                      <a:pt x="107" y="3"/>
                    </a:cubicBezTo>
                    <a:cubicBezTo>
                      <a:pt x="107" y="4"/>
                      <a:pt x="106" y="4"/>
                      <a:pt x="106" y="4"/>
                    </a:cubicBezTo>
                    <a:cubicBezTo>
                      <a:pt x="107" y="4"/>
                      <a:pt x="109" y="3"/>
                      <a:pt x="110" y="4"/>
                    </a:cubicBezTo>
                    <a:cubicBezTo>
                      <a:pt x="110" y="2"/>
                      <a:pt x="116" y="3"/>
                      <a:pt x="118" y="2"/>
                    </a:cubicBezTo>
                    <a:cubicBezTo>
                      <a:pt x="119" y="2"/>
                      <a:pt x="119" y="3"/>
                      <a:pt x="119" y="3"/>
                    </a:cubicBezTo>
                    <a:cubicBezTo>
                      <a:pt x="121" y="3"/>
                      <a:pt x="121" y="3"/>
                      <a:pt x="123" y="2"/>
                    </a:cubicBezTo>
                    <a:cubicBezTo>
                      <a:pt x="125" y="4"/>
                      <a:pt x="133" y="3"/>
                      <a:pt x="135" y="4"/>
                    </a:cubicBezTo>
                    <a:cubicBezTo>
                      <a:pt x="130" y="4"/>
                      <a:pt x="121" y="3"/>
                      <a:pt x="116" y="4"/>
                    </a:cubicBezTo>
                    <a:cubicBezTo>
                      <a:pt x="118" y="4"/>
                      <a:pt x="120" y="5"/>
                      <a:pt x="122" y="4"/>
                    </a:cubicBezTo>
                    <a:cubicBezTo>
                      <a:pt x="122" y="5"/>
                      <a:pt x="125" y="4"/>
                      <a:pt x="125" y="5"/>
                    </a:cubicBezTo>
                    <a:cubicBezTo>
                      <a:pt x="122" y="4"/>
                      <a:pt x="117" y="5"/>
                      <a:pt x="115" y="4"/>
                    </a:cubicBezTo>
                    <a:cubicBezTo>
                      <a:pt x="115" y="5"/>
                      <a:pt x="116" y="5"/>
                      <a:pt x="117" y="5"/>
                    </a:cubicBezTo>
                    <a:cubicBezTo>
                      <a:pt x="114" y="5"/>
                      <a:pt x="112" y="4"/>
                      <a:pt x="109" y="6"/>
                    </a:cubicBezTo>
                    <a:cubicBezTo>
                      <a:pt x="110" y="5"/>
                      <a:pt x="110" y="5"/>
                      <a:pt x="109" y="5"/>
                    </a:cubicBezTo>
                    <a:cubicBezTo>
                      <a:pt x="106" y="6"/>
                      <a:pt x="102" y="6"/>
                      <a:pt x="101" y="6"/>
                    </a:cubicBezTo>
                    <a:cubicBezTo>
                      <a:pt x="99" y="6"/>
                      <a:pt x="98" y="6"/>
                      <a:pt x="97" y="6"/>
                    </a:cubicBezTo>
                    <a:cubicBezTo>
                      <a:pt x="96" y="7"/>
                      <a:pt x="95" y="7"/>
                      <a:pt x="94" y="7"/>
                    </a:cubicBezTo>
                    <a:cubicBezTo>
                      <a:pt x="94" y="7"/>
                      <a:pt x="91" y="8"/>
                      <a:pt x="92" y="8"/>
                    </a:cubicBezTo>
                    <a:cubicBezTo>
                      <a:pt x="90" y="8"/>
                      <a:pt x="88" y="8"/>
                      <a:pt x="87" y="9"/>
                    </a:cubicBezTo>
                    <a:cubicBezTo>
                      <a:pt x="87" y="9"/>
                      <a:pt x="85" y="10"/>
                      <a:pt x="85" y="9"/>
                    </a:cubicBezTo>
                    <a:cubicBezTo>
                      <a:pt x="84" y="10"/>
                      <a:pt x="82" y="10"/>
                      <a:pt x="83" y="10"/>
                    </a:cubicBezTo>
                    <a:cubicBezTo>
                      <a:pt x="82" y="10"/>
                      <a:pt x="82" y="10"/>
                      <a:pt x="81" y="10"/>
                    </a:cubicBezTo>
                    <a:cubicBezTo>
                      <a:pt x="78" y="11"/>
                      <a:pt x="76" y="13"/>
                      <a:pt x="72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69" y="15"/>
                      <a:pt x="68" y="17"/>
                      <a:pt x="66" y="17"/>
                    </a:cubicBezTo>
                    <a:cubicBezTo>
                      <a:pt x="65" y="18"/>
                      <a:pt x="63" y="18"/>
                      <a:pt x="62" y="19"/>
                    </a:cubicBezTo>
                    <a:cubicBezTo>
                      <a:pt x="61" y="20"/>
                      <a:pt x="58" y="22"/>
                      <a:pt x="57" y="21"/>
                    </a:cubicBezTo>
                    <a:cubicBezTo>
                      <a:pt x="57" y="22"/>
                      <a:pt x="57" y="22"/>
                      <a:pt x="56" y="22"/>
                    </a:cubicBezTo>
                    <a:cubicBezTo>
                      <a:pt x="56" y="22"/>
                      <a:pt x="55" y="23"/>
                      <a:pt x="55" y="23"/>
                    </a:cubicBezTo>
                    <a:cubicBezTo>
                      <a:pt x="54" y="24"/>
                      <a:pt x="51" y="25"/>
                      <a:pt x="50" y="26"/>
                    </a:cubicBezTo>
                    <a:cubicBezTo>
                      <a:pt x="47" y="28"/>
                      <a:pt x="45" y="30"/>
                      <a:pt x="42" y="32"/>
                    </a:cubicBezTo>
                    <a:cubicBezTo>
                      <a:pt x="42" y="32"/>
                      <a:pt x="42" y="32"/>
                      <a:pt x="41" y="33"/>
                    </a:cubicBezTo>
                    <a:cubicBezTo>
                      <a:pt x="41" y="33"/>
                      <a:pt x="42" y="32"/>
                      <a:pt x="41" y="33"/>
                    </a:cubicBezTo>
                    <a:cubicBezTo>
                      <a:pt x="40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8" y="36"/>
                      <a:pt x="35" y="38"/>
                      <a:pt x="35" y="39"/>
                    </a:cubicBezTo>
                    <a:cubicBezTo>
                      <a:pt x="32" y="42"/>
                      <a:pt x="29" y="44"/>
                      <a:pt x="27" y="47"/>
                    </a:cubicBezTo>
                    <a:cubicBezTo>
                      <a:pt x="26" y="47"/>
                      <a:pt x="25" y="50"/>
                      <a:pt x="23" y="51"/>
                    </a:cubicBezTo>
                    <a:cubicBezTo>
                      <a:pt x="23" y="52"/>
                      <a:pt x="22" y="52"/>
                      <a:pt x="21" y="53"/>
                    </a:cubicBezTo>
                    <a:cubicBezTo>
                      <a:pt x="21" y="54"/>
                      <a:pt x="19" y="56"/>
                      <a:pt x="18" y="57"/>
                    </a:cubicBezTo>
                    <a:cubicBezTo>
                      <a:pt x="16" y="60"/>
                      <a:pt x="16" y="61"/>
                      <a:pt x="14" y="65"/>
                    </a:cubicBezTo>
                    <a:cubicBezTo>
                      <a:pt x="13" y="65"/>
                      <a:pt x="14" y="64"/>
                      <a:pt x="14" y="64"/>
                    </a:cubicBezTo>
                    <a:cubicBezTo>
                      <a:pt x="13" y="65"/>
                      <a:pt x="14" y="65"/>
                      <a:pt x="13" y="66"/>
                    </a:cubicBezTo>
                    <a:cubicBezTo>
                      <a:pt x="12" y="67"/>
                      <a:pt x="11" y="70"/>
                      <a:pt x="11" y="69"/>
                    </a:cubicBezTo>
                    <a:cubicBezTo>
                      <a:pt x="10" y="71"/>
                      <a:pt x="11" y="71"/>
                      <a:pt x="10" y="73"/>
                    </a:cubicBezTo>
                    <a:cubicBezTo>
                      <a:pt x="10" y="73"/>
                      <a:pt x="9" y="73"/>
                      <a:pt x="9" y="74"/>
                    </a:cubicBezTo>
                    <a:cubicBezTo>
                      <a:pt x="9" y="75"/>
                      <a:pt x="9" y="75"/>
                      <a:pt x="8" y="76"/>
                    </a:cubicBezTo>
                    <a:cubicBezTo>
                      <a:pt x="8" y="76"/>
                      <a:pt x="8" y="77"/>
                      <a:pt x="8" y="76"/>
                    </a:cubicBezTo>
                    <a:cubicBezTo>
                      <a:pt x="7" y="81"/>
                      <a:pt x="6" y="81"/>
                      <a:pt x="4" y="86"/>
                    </a:cubicBezTo>
                    <a:cubicBezTo>
                      <a:pt x="5" y="86"/>
                      <a:pt x="5" y="86"/>
                      <a:pt x="5" y="87"/>
                    </a:cubicBezTo>
                    <a:cubicBezTo>
                      <a:pt x="4" y="86"/>
                      <a:pt x="3" y="90"/>
                      <a:pt x="3" y="91"/>
                    </a:cubicBezTo>
                    <a:cubicBezTo>
                      <a:pt x="3" y="91"/>
                      <a:pt x="3" y="89"/>
                      <a:pt x="4" y="90"/>
                    </a:cubicBezTo>
                    <a:cubicBezTo>
                      <a:pt x="3" y="91"/>
                      <a:pt x="3" y="91"/>
                      <a:pt x="3" y="92"/>
                    </a:cubicBezTo>
                    <a:cubicBezTo>
                      <a:pt x="3" y="92"/>
                      <a:pt x="3" y="92"/>
                      <a:pt x="2" y="93"/>
                    </a:cubicBezTo>
                    <a:cubicBezTo>
                      <a:pt x="3" y="93"/>
                      <a:pt x="3" y="93"/>
                      <a:pt x="3" y="94"/>
                    </a:cubicBezTo>
                    <a:cubicBezTo>
                      <a:pt x="3" y="94"/>
                      <a:pt x="2" y="94"/>
                      <a:pt x="2" y="94"/>
                    </a:cubicBezTo>
                    <a:cubicBezTo>
                      <a:pt x="2" y="100"/>
                      <a:pt x="0" y="108"/>
                      <a:pt x="1" y="115"/>
                    </a:cubicBezTo>
                    <a:cubicBezTo>
                      <a:pt x="0" y="119"/>
                      <a:pt x="0" y="124"/>
                      <a:pt x="1" y="127"/>
                    </a:cubicBezTo>
                    <a:cubicBezTo>
                      <a:pt x="2" y="131"/>
                      <a:pt x="2" y="134"/>
                      <a:pt x="3" y="138"/>
                    </a:cubicBezTo>
                    <a:cubicBezTo>
                      <a:pt x="3" y="139"/>
                      <a:pt x="3" y="140"/>
                      <a:pt x="4" y="141"/>
                    </a:cubicBezTo>
                    <a:cubicBezTo>
                      <a:pt x="4" y="140"/>
                      <a:pt x="4" y="140"/>
                      <a:pt x="4" y="141"/>
                    </a:cubicBezTo>
                    <a:cubicBezTo>
                      <a:pt x="4" y="141"/>
                      <a:pt x="4" y="142"/>
                      <a:pt x="4" y="143"/>
                    </a:cubicBezTo>
                    <a:cubicBezTo>
                      <a:pt x="4" y="143"/>
                      <a:pt x="5" y="143"/>
                      <a:pt x="5" y="144"/>
                    </a:cubicBezTo>
                    <a:cubicBezTo>
                      <a:pt x="4" y="146"/>
                      <a:pt x="6" y="147"/>
                      <a:pt x="7" y="150"/>
                    </a:cubicBezTo>
                    <a:cubicBezTo>
                      <a:pt x="7" y="151"/>
                      <a:pt x="8" y="154"/>
                      <a:pt x="9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9" y="155"/>
                      <a:pt x="9" y="156"/>
                      <a:pt x="9" y="156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8"/>
                      <a:pt x="10" y="159"/>
                      <a:pt x="11" y="159"/>
                    </a:cubicBezTo>
                    <a:cubicBezTo>
                      <a:pt x="11" y="160"/>
                      <a:pt x="12" y="161"/>
                      <a:pt x="12" y="162"/>
                    </a:cubicBezTo>
                    <a:cubicBezTo>
                      <a:pt x="12" y="160"/>
                      <a:pt x="11" y="161"/>
                      <a:pt x="11" y="159"/>
                    </a:cubicBezTo>
                    <a:cubicBezTo>
                      <a:pt x="13" y="161"/>
                      <a:pt x="14" y="164"/>
                      <a:pt x="16" y="168"/>
                    </a:cubicBezTo>
                    <a:cubicBezTo>
                      <a:pt x="17" y="168"/>
                      <a:pt x="17" y="168"/>
                      <a:pt x="16" y="167"/>
                    </a:cubicBezTo>
                    <a:cubicBezTo>
                      <a:pt x="17" y="168"/>
                      <a:pt x="19" y="171"/>
                      <a:pt x="19" y="172"/>
                    </a:cubicBezTo>
                    <a:cubicBezTo>
                      <a:pt x="21" y="174"/>
                      <a:pt x="23" y="178"/>
                      <a:pt x="25" y="180"/>
                    </a:cubicBezTo>
                    <a:cubicBezTo>
                      <a:pt x="25" y="181"/>
                      <a:pt x="25" y="181"/>
                      <a:pt x="26" y="181"/>
                    </a:cubicBezTo>
                    <a:cubicBezTo>
                      <a:pt x="26" y="182"/>
                      <a:pt x="26" y="182"/>
                      <a:pt x="26" y="182"/>
                    </a:cubicBezTo>
                    <a:cubicBezTo>
                      <a:pt x="27" y="183"/>
                      <a:pt x="28" y="186"/>
                      <a:pt x="30" y="186"/>
                    </a:cubicBezTo>
                    <a:cubicBezTo>
                      <a:pt x="31" y="188"/>
                      <a:pt x="33" y="190"/>
                      <a:pt x="34" y="191"/>
                    </a:cubicBezTo>
                    <a:cubicBezTo>
                      <a:pt x="34" y="191"/>
                      <a:pt x="36" y="193"/>
                      <a:pt x="38" y="194"/>
                    </a:cubicBezTo>
                    <a:cubicBezTo>
                      <a:pt x="38" y="194"/>
                      <a:pt x="37" y="194"/>
                      <a:pt x="38" y="194"/>
                    </a:cubicBezTo>
                    <a:cubicBezTo>
                      <a:pt x="38" y="195"/>
                      <a:pt x="38" y="194"/>
                      <a:pt x="39" y="194"/>
                    </a:cubicBezTo>
                    <a:cubicBezTo>
                      <a:pt x="40" y="196"/>
                      <a:pt x="40" y="196"/>
                      <a:pt x="41" y="197"/>
                    </a:cubicBezTo>
                    <a:cubicBezTo>
                      <a:pt x="41" y="196"/>
                      <a:pt x="40" y="197"/>
                      <a:pt x="41" y="197"/>
                    </a:cubicBezTo>
                    <a:cubicBezTo>
                      <a:pt x="41" y="196"/>
                      <a:pt x="44" y="198"/>
                      <a:pt x="45" y="200"/>
                    </a:cubicBezTo>
                    <a:cubicBezTo>
                      <a:pt x="45" y="199"/>
                      <a:pt x="46" y="200"/>
                      <a:pt x="47" y="200"/>
                    </a:cubicBezTo>
                    <a:cubicBezTo>
                      <a:pt x="47" y="200"/>
                      <a:pt x="46" y="200"/>
                      <a:pt x="46" y="199"/>
                    </a:cubicBezTo>
                    <a:cubicBezTo>
                      <a:pt x="46" y="199"/>
                      <a:pt x="45" y="199"/>
                      <a:pt x="45" y="199"/>
                    </a:cubicBezTo>
                    <a:cubicBezTo>
                      <a:pt x="44" y="198"/>
                      <a:pt x="44" y="197"/>
                      <a:pt x="43" y="196"/>
                    </a:cubicBezTo>
                    <a:cubicBezTo>
                      <a:pt x="44" y="197"/>
                      <a:pt x="44" y="197"/>
                      <a:pt x="45" y="197"/>
                    </a:cubicBezTo>
                    <a:cubicBezTo>
                      <a:pt x="42" y="195"/>
                      <a:pt x="42" y="195"/>
                      <a:pt x="40" y="193"/>
                    </a:cubicBezTo>
                    <a:cubicBezTo>
                      <a:pt x="40" y="193"/>
                      <a:pt x="39" y="192"/>
                      <a:pt x="39" y="192"/>
                    </a:cubicBezTo>
                    <a:cubicBezTo>
                      <a:pt x="38" y="191"/>
                      <a:pt x="38" y="191"/>
                      <a:pt x="37" y="190"/>
                    </a:cubicBezTo>
                    <a:cubicBezTo>
                      <a:pt x="36" y="189"/>
                      <a:pt x="34" y="187"/>
                      <a:pt x="33" y="185"/>
                    </a:cubicBezTo>
                    <a:cubicBezTo>
                      <a:pt x="32" y="184"/>
                      <a:pt x="30" y="183"/>
                      <a:pt x="31" y="182"/>
                    </a:cubicBezTo>
                    <a:cubicBezTo>
                      <a:pt x="30" y="182"/>
                      <a:pt x="30" y="182"/>
                      <a:pt x="29" y="181"/>
                    </a:cubicBezTo>
                    <a:cubicBezTo>
                      <a:pt x="29" y="181"/>
                      <a:pt x="30" y="181"/>
                      <a:pt x="29" y="180"/>
                    </a:cubicBezTo>
                    <a:cubicBezTo>
                      <a:pt x="29" y="181"/>
                      <a:pt x="29" y="180"/>
                      <a:pt x="28" y="179"/>
                    </a:cubicBezTo>
                    <a:cubicBezTo>
                      <a:pt x="28" y="179"/>
                      <a:pt x="27" y="177"/>
                      <a:pt x="27" y="177"/>
                    </a:cubicBezTo>
                    <a:cubicBezTo>
                      <a:pt x="28" y="177"/>
                      <a:pt x="29" y="179"/>
                      <a:pt x="29" y="178"/>
                    </a:cubicBezTo>
                    <a:cubicBezTo>
                      <a:pt x="27" y="177"/>
                      <a:pt x="24" y="173"/>
                      <a:pt x="24" y="171"/>
                    </a:cubicBezTo>
                    <a:cubicBezTo>
                      <a:pt x="24" y="170"/>
                      <a:pt x="24" y="172"/>
                      <a:pt x="24" y="171"/>
                    </a:cubicBezTo>
                    <a:cubicBezTo>
                      <a:pt x="23" y="170"/>
                      <a:pt x="23" y="169"/>
                      <a:pt x="24" y="169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5" y="170"/>
                      <a:pt x="24" y="168"/>
                      <a:pt x="23" y="166"/>
                    </a:cubicBezTo>
                    <a:cubicBezTo>
                      <a:pt x="24" y="167"/>
                      <a:pt x="25" y="169"/>
                      <a:pt x="27" y="172"/>
                    </a:cubicBezTo>
                    <a:cubicBezTo>
                      <a:pt x="28" y="172"/>
                      <a:pt x="27" y="172"/>
                      <a:pt x="27" y="171"/>
                    </a:cubicBezTo>
                    <a:cubicBezTo>
                      <a:pt x="29" y="172"/>
                      <a:pt x="30" y="176"/>
                      <a:pt x="32" y="177"/>
                    </a:cubicBezTo>
                    <a:cubicBezTo>
                      <a:pt x="31" y="176"/>
                      <a:pt x="31" y="175"/>
                      <a:pt x="30" y="174"/>
                    </a:cubicBezTo>
                    <a:cubicBezTo>
                      <a:pt x="33" y="179"/>
                      <a:pt x="35" y="181"/>
                      <a:pt x="39" y="185"/>
                    </a:cubicBezTo>
                    <a:cubicBezTo>
                      <a:pt x="39" y="185"/>
                      <a:pt x="38" y="185"/>
                      <a:pt x="38" y="185"/>
                    </a:cubicBezTo>
                    <a:cubicBezTo>
                      <a:pt x="39" y="186"/>
                      <a:pt x="40" y="186"/>
                      <a:pt x="41" y="187"/>
                    </a:cubicBezTo>
                    <a:cubicBezTo>
                      <a:pt x="41" y="187"/>
                      <a:pt x="41" y="187"/>
                      <a:pt x="41" y="187"/>
                    </a:cubicBezTo>
                    <a:cubicBezTo>
                      <a:pt x="41" y="187"/>
                      <a:pt x="41" y="188"/>
                      <a:pt x="41" y="188"/>
                    </a:cubicBezTo>
                    <a:cubicBezTo>
                      <a:pt x="42" y="188"/>
                      <a:pt x="41" y="187"/>
                      <a:pt x="41" y="187"/>
                    </a:cubicBezTo>
                    <a:cubicBezTo>
                      <a:pt x="43" y="188"/>
                      <a:pt x="44" y="190"/>
                      <a:pt x="46" y="191"/>
                    </a:cubicBezTo>
                    <a:cubicBezTo>
                      <a:pt x="47" y="192"/>
                      <a:pt x="48" y="193"/>
                      <a:pt x="48" y="193"/>
                    </a:cubicBezTo>
                    <a:cubicBezTo>
                      <a:pt x="49" y="193"/>
                      <a:pt x="48" y="192"/>
                      <a:pt x="49" y="193"/>
                    </a:cubicBezTo>
                    <a:cubicBezTo>
                      <a:pt x="50" y="194"/>
                      <a:pt x="50" y="195"/>
                      <a:pt x="49" y="194"/>
                    </a:cubicBezTo>
                    <a:cubicBezTo>
                      <a:pt x="49" y="195"/>
                      <a:pt x="49" y="195"/>
                      <a:pt x="49" y="195"/>
                    </a:cubicBezTo>
                    <a:cubicBezTo>
                      <a:pt x="49" y="194"/>
                      <a:pt x="51" y="196"/>
                      <a:pt x="52" y="197"/>
                    </a:cubicBezTo>
                    <a:cubicBezTo>
                      <a:pt x="52" y="196"/>
                      <a:pt x="54" y="197"/>
                      <a:pt x="54" y="198"/>
                    </a:cubicBezTo>
                    <a:cubicBezTo>
                      <a:pt x="54" y="198"/>
                      <a:pt x="55" y="198"/>
                      <a:pt x="56" y="198"/>
                    </a:cubicBezTo>
                    <a:cubicBezTo>
                      <a:pt x="56" y="200"/>
                      <a:pt x="55" y="199"/>
                      <a:pt x="54" y="199"/>
                    </a:cubicBezTo>
                    <a:cubicBezTo>
                      <a:pt x="55" y="199"/>
                      <a:pt x="56" y="200"/>
                      <a:pt x="57" y="200"/>
                    </a:cubicBezTo>
                    <a:cubicBezTo>
                      <a:pt x="55" y="199"/>
                      <a:pt x="58" y="201"/>
                      <a:pt x="57" y="200"/>
                    </a:cubicBezTo>
                    <a:cubicBezTo>
                      <a:pt x="57" y="199"/>
                      <a:pt x="57" y="200"/>
                      <a:pt x="56" y="199"/>
                    </a:cubicBezTo>
                    <a:cubicBezTo>
                      <a:pt x="56" y="199"/>
                      <a:pt x="57" y="199"/>
                      <a:pt x="57" y="199"/>
                    </a:cubicBezTo>
                    <a:cubicBezTo>
                      <a:pt x="58" y="200"/>
                      <a:pt x="58" y="201"/>
                      <a:pt x="58" y="201"/>
                    </a:cubicBezTo>
                    <a:cubicBezTo>
                      <a:pt x="59" y="201"/>
                      <a:pt x="60" y="202"/>
                      <a:pt x="61" y="202"/>
                    </a:cubicBezTo>
                    <a:cubicBezTo>
                      <a:pt x="59" y="202"/>
                      <a:pt x="58" y="200"/>
                      <a:pt x="59" y="200"/>
                    </a:cubicBezTo>
                    <a:cubicBezTo>
                      <a:pt x="60" y="201"/>
                      <a:pt x="59" y="201"/>
                      <a:pt x="59" y="201"/>
                    </a:cubicBezTo>
                    <a:cubicBezTo>
                      <a:pt x="60" y="201"/>
                      <a:pt x="62" y="202"/>
                      <a:pt x="61" y="203"/>
                    </a:cubicBezTo>
                    <a:cubicBezTo>
                      <a:pt x="62" y="203"/>
                      <a:pt x="62" y="203"/>
                      <a:pt x="62" y="202"/>
                    </a:cubicBezTo>
                    <a:cubicBezTo>
                      <a:pt x="63" y="203"/>
                      <a:pt x="63" y="203"/>
                      <a:pt x="62" y="203"/>
                    </a:cubicBezTo>
                    <a:cubicBezTo>
                      <a:pt x="63" y="203"/>
                      <a:pt x="63" y="204"/>
                      <a:pt x="63" y="204"/>
                    </a:cubicBezTo>
                    <a:cubicBezTo>
                      <a:pt x="64" y="204"/>
                      <a:pt x="63" y="203"/>
                      <a:pt x="63" y="203"/>
                    </a:cubicBezTo>
                    <a:cubicBezTo>
                      <a:pt x="64" y="203"/>
                      <a:pt x="64" y="204"/>
                      <a:pt x="64" y="204"/>
                    </a:cubicBezTo>
                    <a:cubicBezTo>
                      <a:pt x="65" y="204"/>
                      <a:pt x="66" y="204"/>
                      <a:pt x="67" y="205"/>
                    </a:cubicBezTo>
                    <a:cubicBezTo>
                      <a:pt x="67" y="206"/>
                      <a:pt x="69" y="206"/>
                      <a:pt x="70" y="207"/>
                    </a:cubicBezTo>
                    <a:cubicBezTo>
                      <a:pt x="70" y="207"/>
                      <a:pt x="69" y="207"/>
                      <a:pt x="70" y="207"/>
                    </a:cubicBezTo>
                    <a:cubicBezTo>
                      <a:pt x="71" y="207"/>
                      <a:pt x="70" y="207"/>
                      <a:pt x="71" y="208"/>
                    </a:cubicBezTo>
                    <a:cubicBezTo>
                      <a:pt x="71" y="207"/>
                      <a:pt x="71" y="207"/>
                      <a:pt x="72" y="207"/>
                    </a:cubicBezTo>
                    <a:cubicBezTo>
                      <a:pt x="72" y="207"/>
                      <a:pt x="72" y="208"/>
                      <a:pt x="72" y="208"/>
                    </a:cubicBezTo>
                    <a:cubicBezTo>
                      <a:pt x="72" y="208"/>
                      <a:pt x="71" y="207"/>
                      <a:pt x="71" y="208"/>
                    </a:cubicBezTo>
                    <a:cubicBezTo>
                      <a:pt x="73" y="208"/>
                      <a:pt x="75" y="209"/>
                      <a:pt x="74" y="209"/>
                    </a:cubicBezTo>
                    <a:cubicBezTo>
                      <a:pt x="75" y="209"/>
                      <a:pt x="76" y="210"/>
                      <a:pt x="78" y="211"/>
                    </a:cubicBezTo>
                    <a:cubicBezTo>
                      <a:pt x="78" y="211"/>
                      <a:pt x="80" y="211"/>
                      <a:pt x="81" y="212"/>
                    </a:cubicBezTo>
                    <a:cubicBezTo>
                      <a:pt x="81" y="211"/>
                      <a:pt x="82" y="212"/>
                      <a:pt x="82" y="212"/>
                    </a:cubicBezTo>
                    <a:cubicBezTo>
                      <a:pt x="80" y="211"/>
                      <a:pt x="81" y="211"/>
                      <a:pt x="81" y="211"/>
                    </a:cubicBezTo>
                    <a:cubicBezTo>
                      <a:pt x="80" y="210"/>
                      <a:pt x="79" y="210"/>
                      <a:pt x="78" y="209"/>
                    </a:cubicBezTo>
                    <a:cubicBezTo>
                      <a:pt x="78" y="210"/>
                      <a:pt x="77" y="209"/>
                      <a:pt x="76" y="209"/>
                    </a:cubicBezTo>
                    <a:cubicBezTo>
                      <a:pt x="76" y="209"/>
                      <a:pt x="76" y="208"/>
                      <a:pt x="75" y="208"/>
                    </a:cubicBezTo>
                    <a:cubicBezTo>
                      <a:pt x="75" y="208"/>
                      <a:pt x="75" y="208"/>
                      <a:pt x="75" y="208"/>
                    </a:cubicBezTo>
                    <a:cubicBezTo>
                      <a:pt x="75" y="208"/>
                      <a:pt x="75" y="208"/>
                      <a:pt x="75" y="208"/>
                    </a:cubicBezTo>
                    <a:cubicBezTo>
                      <a:pt x="76" y="209"/>
                      <a:pt x="75" y="208"/>
                      <a:pt x="75" y="208"/>
                    </a:cubicBezTo>
                    <a:cubicBezTo>
                      <a:pt x="75" y="208"/>
                      <a:pt x="75" y="208"/>
                      <a:pt x="75" y="208"/>
                    </a:cubicBezTo>
                    <a:cubicBezTo>
                      <a:pt x="74" y="208"/>
                      <a:pt x="74" y="208"/>
                      <a:pt x="74" y="208"/>
                    </a:cubicBezTo>
                    <a:cubicBezTo>
                      <a:pt x="74" y="208"/>
                      <a:pt x="76" y="209"/>
                      <a:pt x="76" y="208"/>
                    </a:cubicBezTo>
                    <a:cubicBezTo>
                      <a:pt x="74" y="208"/>
                      <a:pt x="74" y="207"/>
                      <a:pt x="75" y="208"/>
                    </a:cubicBezTo>
                    <a:cubicBezTo>
                      <a:pt x="72" y="206"/>
                      <a:pt x="72" y="206"/>
                      <a:pt x="69" y="205"/>
                    </a:cubicBezTo>
                    <a:cubicBezTo>
                      <a:pt x="68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5" y="202"/>
                    </a:cubicBezTo>
                    <a:cubicBezTo>
                      <a:pt x="66" y="202"/>
                      <a:pt x="66" y="202"/>
                      <a:pt x="67" y="202"/>
                    </a:cubicBezTo>
                    <a:cubicBezTo>
                      <a:pt x="66" y="202"/>
                      <a:pt x="66" y="202"/>
                      <a:pt x="66" y="201"/>
                    </a:cubicBezTo>
                    <a:cubicBezTo>
                      <a:pt x="66" y="202"/>
                      <a:pt x="66" y="201"/>
                      <a:pt x="65" y="201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2" y="200"/>
                      <a:pt x="59" y="198"/>
                      <a:pt x="59" y="196"/>
                    </a:cubicBezTo>
                    <a:cubicBezTo>
                      <a:pt x="60" y="197"/>
                      <a:pt x="61" y="197"/>
                      <a:pt x="62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1" y="197"/>
                      <a:pt x="60" y="196"/>
                      <a:pt x="58" y="195"/>
                    </a:cubicBezTo>
                    <a:cubicBezTo>
                      <a:pt x="59" y="195"/>
                      <a:pt x="59" y="195"/>
                      <a:pt x="58" y="194"/>
                    </a:cubicBezTo>
                    <a:cubicBezTo>
                      <a:pt x="58" y="194"/>
                      <a:pt x="58" y="194"/>
                      <a:pt x="58" y="194"/>
                    </a:cubicBezTo>
                    <a:cubicBezTo>
                      <a:pt x="58" y="194"/>
                      <a:pt x="58" y="194"/>
                      <a:pt x="58" y="194"/>
                    </a:cubicBezTo>
                    <a:cubicBezTo>
                      <a:pt x="58" y="194"/>
                      <a:pt x="56" y="193"/>
                      <a:pt x="56" y="193"/>
                    </a:cubicBezTo>
                    <a:cubicBezTo>
                      <a:pt x="58" y="194"/>
                      <a:pt x="57" y="192"/>
                      <a:pt x="58" y="193"/>
                    </a:cubicBezTo>
                    <a:cubicBezTo>
                      <a:pt x="59" y="194"/>
                      <a:pt x="58" y="194"/>
                      <a:pt x="59" y="194"/>
                    </a:cubicBezTo>
                    <a:cubicBezTo>
                      <a:pt x="59" y="194"/>
                      <a:pt x="59" y="194"/>
                      <a:pt x="59" y="193"/>
                    </a:cubicBezTo>
                    <a:cubicBezTo>
                      <a:pt x="59" y="194"/>
                      <a:pt x="60" y="194"/>
                      <a:pt x="60" y="195"/>
                    </a:cubicBezTo>
                    <a:cubicBezTo>
                      <a:pt x="60" y="194"/>
                      <a:pt x="60" y="195"/>
                      <a:pt x="61" y="195"/>
                    </a:cubicBezTo>
                    <a:cubicBezTo>
                      <a:pt x="60" y="195"/>
                      <a:pt x="61" y="195"/>
                      <a:pt x="61" y="195"/>
                    </a:cubicBezTo>
                    <a:cubicBezTo>
                      <a:pt x="62" y="195"/>
                      <a:pt x="64" y="196"/>
                      <a:pt x="64" y="197"/>
                    </a:cubicBezTo>
                    <a:cubicBezTo>
                      <a:pt x="63" y="197"/>
                      <a:pt x="63" y="197"/>
                      <a:pt x="63" y="197"/>
                    </a:cubicBezTo>
                    <a:cubicBezTo>
                      <a:pt x="64" y="198"/>
                      <a:pt x="63" y="197"/>
                      <a:pt x="64" y="197"/>
                    </a:cubicBezTo>
                    <a:cubicBezTo>
                      <a:pt x="64" y="197"/>
                      <a:pt x="65" y="198"/>
                      <a:pt x="65" y="197"/>
                    </a:cubicBezTo>
                    <a:cubicBezTo>
                      <a:pt x="64" y="197"/>
                      <a:pt x="64" y="197"/>
                      <a:pt x="64" y="196"/>
                    </a:cubicBezTo>
                    <a:cubicBezTo>
                      <a:pt x="65" y="197"/>
                      <a:pt x="65" y="197"/>
                      <a:pt x="66" y="197"/>
                    </a:cubicBezTo>
                    <a:cubicBezTo>
                      <a:pt x="65" y="198"/>
                      <a:pt x="66" y="198"/>
                      <a:pt x="66" y="198"/>
                    </a:cubicBezTo>
                    <a:cubicBezTo>
                      <a:pt x="65" y="198"/>
                      <a:pt x="65" y="199"/>
                      <a:pt x="65" y="199"/>
                    </a:cubicBezTo>
                    <a:cubicBezTo>
                      <a:pt x="65" y="198"/>
                      <a:pt x="67" y="200"/>
                      <a:pt x="66" y="199"/>
                    </a:cubicBezTo>
                    <a:cubicBezTo>
                      <a:pt x="66" y="199"/>
                      <a:pt x="66" y="199"/>
                      <a:pt x="66" y="198"/>
                    </a:cubicBezTo>
                    <a:cubicBezTo>
                      <a:pt x="66" y="199"/>
                      <a:pt x="66" y="198"/>
                      <a:pt x="66" y="198"/>
                    </a:cubicBezTo>
                    <a:cubicBezTo>
                      <a:pt x="67" y="199"/>
                      <a:pt x="67" y="199"/>
                      <a:pt x="68" y="199"/>
                    </a:cubicBezTo>
                    <a:cubicBezTo>
                      <a:pt x="68" y="200"/>
                      <a:pt x="67" y="199"/>
                      <a:pt x="67" y="199"/>
                    </a:cubicBezTo>
                    <a:cubicBezTo>
                      <a:pt x="67" y="200"/>
                      <a:pt x="69" y="200"/>
                      <a:pt x="69" y="201"/>
                    </a:cubicBezTo>
                    <a:cubicBezTo>
                      <a:pt x="69" y="201"/>
                      <a:pt x="68" y="200"/>
                      <a:pt x="68" y="200"/>
                    </a:cubicBezTo>
                    <a:cubicBezTo>
                      <a:pt x="69" y="201"/>
                      <a:pt x="70" y="201"/>
                      <a:pt x="71" y="202"/>
                    </a:cubicBezTo>
                    <a:cubicBezTo>
                      <a:pt x="71" y="202"/>
                      <a:pt x="71" y="202"/>
                      <a:pt x="72" y="202"/>
                    </a:cubicBezTo>
                    <a:cubicBezTo>
                      <a:pt x="71" y="202"/>
                      <a:pt x="73" y="203"/>
                      <a:pt x="73" y="203"/>
                    </a:cubicBezTo>
                    <a:cubicBezTo>
                      <a:pt x="74" y="203"/>
                      <a:pt x="73" y="203"/>
                      <a:pt x="73" y="204"/>
                    </a:cubicBezTo>
                    <a:cubicBezTo>
                      <a:pt x="74" y="203"/>
                      <a:pt x="75" y="204"/>
                      <a:pt x="75" y="204"/>
                    </a:cubicBezTo>
                    <a:cubicBezTo>
                      <a:pt x="75" y="204"/>
                      <a:pt x="74" y="204"/>
                      <a:pt x="75" y="204"/>
                    </a:cubicBezTo>
                    <a:cubicBezTo>
                      <a:pt x="75" y="204"/>
                      <a:pt x="75" y="204"/>
                      <a:pt x="76" y="204"/>
                    </a:cubicBezTo>
                    <a:cubicBezTo>
                      <a:pt x="77" y="204"/>
                      <a:pt x="75" y="204"/>
                      <a:pt x="75" y="203"/>
                    </a:cubicBezTo>
                    <a:cubicBezTo>
                      <a:pt x="77" y="204"/>
                      <a:pt x="75" y="203"/>
                      <a:pt x="75" y="203"/>
                    </a:cubicBezTo>
                    <a:cubicBezTo>
                      <a:pt x="76" y="203"/>
                      <a:pt x="77" y="204"/>
                      <a:pt x="77" y="204"/>
                    </a:cubicBezTo>
                    <a:cubicBezTo>
                      <a:pt x="77" y="204"/>
                      <a:pt x="78" y="204"/>
                      <a:pt x="77" y="203"/>
                    </a:cubicBezTo>
                    <a:cubicBezTo>
                      <a:pt x="76" y="203"/>
                      <a:pt x="76" y="202"/>
                      <a:pt x="75" y="202"/>
                    </a:cubicBezTo>
                    <a:cubicBezTo>
                      <a:pt x="75" y="202"/>
                      <a:pt x="75" y="202"/>
                      <a:pt x="74" y="202"/>
                    </a:cubicBezTo>
                    <a:cubicBezTo>
                      <a:pt x="74" y="202"/>
                      <a:pt x="75" y="202"/>
                      <a:pt x="74" y="202"/>
                    </a:cubicBezTo>
                    <a:cubicBezTo>
                      <a:pt x="71" y="201"/>
                      <a:pt x="73" y="201"/>
                      <a:pt x="75" y="202"/>
                    </a:cubicBezTo>
                    <a:cubicBezTo>
                      <a:pt x="74" y="201"/>
                      <a:pt x="75" y="201"/>
                      <a:pt x="73" y="201"/>
                    </a:cubicBezTo>
                    <a:cubicBezTo>
                      <a:pt x="74" y="201"/>
                      <a:pt x="73" y="200"/>
                      <a:pt x="73" y="200"/>
                    </a:cubicBezTo>
                    <a:cubicBezTo>
                      <a:pt x="73" y="200"/>
                      <a:pt x="76" y="201"/>
                      <a:pt x="76" y="201"/>
                    </a:cubicBezTo>
                    <a:cubicBezTo>
                      <a:pt x="74" y="200"/>
                      <a:pt x="73" y="199"/>
                      <a:pt x="72" y="199"/>
                    </a:cubicBezTo>
                    <a:cubicBezTo>
                      <a:pt x="73" y="199"/>
                      <a:pt x="75" y="200"/>
                      <a:pt x="77" y="201"/>
                    </a:cubicBezTo>
                    <a:cubicBezTo>
                      <a:pt x="77" y="201"/>
                      <a:pt x="77" y="201"/>
                      <a:pt x="78" y="201"/>
                    </a:cubicBezTo>
                    <a:cubicBezTo>
                      <a:pt x="78" y="202"/>
                      <a:pt x="78" y="202"/>
                      <a:pt x="78" y="202"/>
                    </a:cubicBezTo>
                    <a:cubicBezTo>
                      <a:pt x="77" y="201"/>
                      <a:pt x="78" y="202"/>
                      <a:pt x="78" y="202"/>
                    </a:cubicBezTo>
                    <a:cubicBezTo>
                      <a:pt x="79" y="202"/>
                      <a:pt x="80" y="202"/>
                      <a:pt x="80" y="202"/>
                    </a:cubicBezTo>
                    <a:cubicBezTo>
                      <a:pt x="80" y="203"/>
                      <a:pt x="82" y="203"/>
                      <a:pt x="82" y="203"/>
                    </a:cubicBezTo>
                    <a:cubicBezTo>
                      <a:pt x="82" y="203"/>
                      <a:pt x="82" y="202"/>
                      <a:pt x="82" y="202"/>
                    </a:cubicBezTo>
                    <a:cubicBezTo>
                      <a:pt x="82" y="202"/>
                      <a:pt x="81" y="203"/>
                      <a:pt x="81" y="202"/>
                    </a:cubicBezTo>
                    <a:cubicBezTo>
                      <a:pt x="81" y="202"/>
                      <a:pt x="81" y="202"/>
                      <a:pt x="80" y="202"/>
                    </a:cubicBezTo>
                    <a:cubicBezTo>
                      <a:pt x="80" y="201"/>
                      <a:pt x="79" y="201"/>
                      <a:pt x="78" y="201"/>
                    </a:cubicBezTo>
                    <a:cubicBezTo>
                      <a:pt x="78" y="201"/>
                      <a:pt x="79" y="201"/>
                      <a:pt x="78" y="201"/>
                    </a:cubicBezTo>
                    <a:cubicBezTo>
                      <a:pt x="77" y="200"/>
                      <a:pt x="75" y="200"/>
                      <a:pt x="74" y="199"/>
                    </a:cubicBezTo>
                    <a:cubicBezTo>
                      <a:pt x="72" y="198"/>
                      <a:pt x="69" y="197"/>
                      <a:pt x="68" y="196"/>
                    </a:cubicBezTo>
                    <a:cubicBezTo>
                      <a:pt x="68" y="196"/>
                      <a:pt x="68" y="197"/>
                      <a:pt x="68" y="196"/>
                    </a:cubicBezTo>
                    <a:cubicBezTo>
                      <a:pt x="68" y="196"/>
                      <a:pt x="67" y="196"/>
                      <a:pt x="66" y="195"/>
                    </a:cubicBezTo>
                    <a:cubicBezTo>
                      <a:pt x="66" y="195"/>
                      <a:pt x="66" y="194"/>
                      <a:pt x="65" y="194"/>
                    </a:cubicBezTo>
                    <a:cubicBezTo>
                      <a:pt x="65" y="195"/>
                      <a:pt x="64" y="194"/>
                      <a:pt x="64" y="193"/>
                    </a:cubicBezTo>
                    <a:cubicBezTo>
                      <a:pt x="64" y="193"/>
                      <a:pt x="64" y="194"/>
                      <a:pt x="64" y="193"/>
                    </a:cubicBezTo>
                    <a:cubicBezTo>
                      <a:pt x="64" y="193"/>
                      <a:pt x="65" y="194"/>
                      <a:pt x="64" y="193"/>
                    </a:cubicBezTo>
                    <a:cubicBezTo>
                      <a:pt x="64" y="193"/>
                      <a:pt x="63" y="193"/>
                      <a:pt x="63" y="193"/>
                    </a:cubicBezTo>
                    <a:cubicBezTo>
                      <a:pt x="64" y="193"/>
                      <a:pt x="64" y="193"/>
                      <a:pt x="64" y="194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2" y="193"/>
                      <a:pt x="61" y="193"/>
                      <a:pt x="62" y="194"/>
                    </a:cubicBezTo>
                    <a:cubicBezTo>
                      <a:pt x="62" y="193"/>
                      <a:pt x="62" y="193"/>
                      <a:pt x="62" y="193"/>
                    </a:cubicBezTo>
                    <a:cubicBezTo>
                      <a:pt x="63" y="193"/>
                      <a:pt x="64" y="194"/>
                      <a:pt x="64" y="195"/>
                    </a:cubicBezTo>
                    <a:cubicBezTo>
                      <a:pt x="64" y="194"/>
                      <a:pt x="66" y="197"/>
                      <a:pt x="66" y="195"/>
                    </a:cubicBezTo>
                    <a:cubicBezTo>
                      <a:pt x="66" y="196"/>
                      <a:pt x="66" y="196"/>
                      <a:pt x="67" y="196"/>
                    </a:cubicBezTo>
                    <a:cubicBezTo>
                      <a:pt x="67" y="197"/>
                      <a:pt x="66" y="197"/>
                      <a:pt x="66" y="197"/>
                    </a:cubicBezTo>
                    <a:cubicBezTo>
                      <a:pt x="67" y="197"/>
                      <a:pt x="67" y="198"/>
                      <a:pt x="67" y="198"/>
                    </a:cubicBezTo>
                    <a:cubicBezTo>
                      <a:pt x="67" y="198"/>
                      <a:pt x="67" y="198"/>
                      <a:pt x="67" y="198"/>
                    </a:cubicBezTo>
                    <a:cubicBezTo>
                      <a:pt x="66" y="198"/>
                      <a:pt x="66" y="198"/>
                      <a:pt x="66" y="197"/>
                    </a:cubicBezTo>
                    <a:cubicBezTo>
                      <a:pt x="66" y="197"/>
                      <a:pt x="66" y="198"/>
                      <a:pt x="66" y="197"/>
                    </a:cubicBezTo>
                    <a:cubicBezTo>
                      <a:pt x="66" y="197"/>
                      <a:pt x="66" y="197"/>
                      <a:pt x="65" y="196"/>
                    </a:cubicBezTo>
                    <a:cubicBezTo>
                      <a:pt x="64" y="196"/>
                      <a:pt x="60" y="194"/>
                      <a:pt x="61" y="194"/>
                    </a:cubicBezTo>
                    <a:cubicBezTo>
                      <a:pt x="60" y="193"/>
                      <a:pt x="59" y="193"/>
                      <a:pt x="60" y="194"/>
                    </a:cubicBezTo>
                    <a:cubicBezTo>
                      <a:pt x="59" y="193"/>
                      <a:pt x="58" y="192"/>
                      <a:pt x="58" y="193"/>
                    </a:cubicBezTo>
                    <a:cubicBezTo>
                      <a:pt x="58" y="193"/>
                      <a:pt x="57" y="192"/>
                      <a:pt x="57" y="192"/>
                    </a:cubicBezTo>
                    <a:cubicBezTo>
                      <a:pt x="58" y="192"/>
                      <a:pt x="59" y="193"/>
                      <a:pt x="59" y="192"/>
                    </a:cubicBezTo>
                    <a:cubicBezTo>
                      <a:pt x="59" y="192"/>
                      <a:pt x="57" y="191"/>
                      <a:pt x="57" y="191"/>
                    </a:cubicBezTo>
                    <a:cubicBezTo>
                      <a:pt x="58" y="192"/>
                      <a:pt x="58" y="191"/>
                      <a:pt x="58" y="191"/>
                    </a:cubicBezTo>
                    <a:cubicBezTo>
                      <a:pt x="58" y="191"/>
                      <a:pt x="58" y="192"/>
                      <a:pt x="59" y="192"/>
                    </a:cubicBezTo>
                    <a:cubicBezTo>
                      <a:pt x="59" y="192"/>
                      <a:pt x="59" y="193"/>
                      <a:pt x="60" y="193"/>
                    </a:cubicBezTo>
                    <a:cubicBezTo>
                      <a:pt x="59" y="192"/>
                      <a:pt x="60" y="192"/>
                      <a:pt x="61" y="193"/>
                    </a:cubicBezTo>
                    <a:cubicBezTo>
                      <a:pt x="59" y="192"/>
                      <a:pt x="58" y="191"/>
                      <a:pt x="57" y="190"/>
                    </a:cubicBezTo>
                    <a:cubicBezTo>
                      <a:pt x="57" y="190"/>
                      <a:pt x="56" y="189"/>
                      <a:pt x="56" y="190"/>
                    </a:cubicBezTo>
                    <a:cubicBezTo>
                      <a:pt x="54" y="188"/>
                      <a:pt x="54" y="188"/>
                      <a:pt x="52" y="186"/>
                    </a:cubicBezTo>
                    <a:cubicBezTo>
                      <a:pt x="53" y="187"/>
                      <a:pt x="52" y="186"/>
                      <a:pt x="52" y="186"/>
                    </a:cubicBezTo>
                    <a:cubicBezTo>
                      <a:pt x="52" y="186"/>
                      <a:pt x="54" y="188"/>
                      <a:pt x="54" y="188"/>
                    </a:cubicBezTo>
                    <a:cubicBezTo>
                      <a:pt x="54" y="187"/>
                      <a:pt x="54" y="187"/>
                      <a:pt x="54" y="188"/>
                    </a:cubicBezTo>
                    <a:cubicBezTo>
                      <a:pt x="52" y="186"/>
                      <a:pt x="52" y="185"/>
                      <a:pt x="54" y="186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55" y="187"/>
                      <a:pt x="56" y="188"/>
                      <a:pt x="56" y="188"/>
                    </a:cubicBezTo>
                    <a:cubicBezTo>
                      <a:pt x="54" y="187"/>
                      <a:pt x="55" y="187"/>
                      <a:pt x="54" y="186"/>
                    </a:cubicBezTo>
                    <a:cubicBezTo>
                      <a:pt x="54" y="185"/>
                      <a:pt x="54" y="186"/>
                      <a:pt x="53" y="186"/>
                    </a:cubicBezTo>
                    <a:cubicBezTo>
                      <a:pt x="53" y="185"/>
                      <a:pt x="54" y="185"/>
                      <a:pt x="54" y="185"/>
                    </a:cubicBezTo>
                    <a:cubicBezTo>
                      <a:pt x="53" y="184"/>
                      <a:pt x="53" y="185"/>
                      <a:pt x="53" y="185"/>
                    </a:cubicBezTo>
                    <a:cubicBezTo>
                      <a:pt x="52" y="184"/>
                      <a:pt x="51" y="183"/>
                      <a:pt x="52" y="184"/>
                    </a:cubicBezTo>
                    <a:cubicBezTo>
                      <a:pt x="52" y="183"/>
                      <a:pt x="52" y="183"/>
                      <a:pt x="51" y="18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4" y="185"/>
                      <a:pt x="56" y="186"/>
                      <a:pt x="57" y="188"/>
                    </a:cubicBezTo>
                    <a:cubicBezTo>
                      <a:pt x="57" y="187"/>
                      <a:pt x="56" y="187"/>
                      <a:pt x="57" y="187"/>
                    </a:cubicBezTo>
                    <a:cubicBezTo>
                      <a:pt x="57" y="187"/>
                      <a:pt x="58" y="188"/>
                      <a:pt x="58" y="188"/>
                    </a:cubicBezTo>
                    <a:cubicBezTo>
                      <a:pt x="58" y="188"/>
                      <a:pt x="58" y="188"/>
                      <a:pt x="59" y="189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60" y="189"/>
                      <a:pt x="61" y="190"/>
                      <a:pt x="62" y="190"/>
                    </a:cubicBezTo>
                    <a:cubicBezTo>
                      <a:pt x="61" y="190"/>
                      <a:pt x="62" y="191"/>
                      <a:pt x="62" y="192"/>
                    </a:cubicBezTo>
                    <a:cubicBezTo>
                      <a:pt x="60" y="191"/>
                      <a:pt x="58" y="189"/>
                      <a:pt x="57" y="188"/>
                    </a:cubicBezTo>
                    <a:cubicBezTo>
                      <a:pt x="57" y="189"/>
                      <a:pt x="59" y="189"/>
                      <a:pt x="59" y="190"/>
                    </a:cubicBezTo>
                    <a:cubicBezTo>
                      <a:pt x="57" y="189"/>
                      <a:pt x="57" y="188"/>
                      <a:pt x="56" y="187"/>
                    </a:cubicBezTo>
                    <a:cubicBezTo>
                      <a:pt x="56" y="187"/>
                      <a:pt x="57" y="188"/>
                      <a:pt x="57" y="189"/>
                    </a:cubicBezTo>
                    <a:cubicBezTo>
                      <a:pt x="57" y="190"/>
                      <a:pt x="55" y="188"/>
                      <a:pt x="54" y="188"/>
                    </a:cubicBezTo>
                    <a:cubicBezTo>
                      <a:pt x="56" y="189"/>
                      <a:pt x="57" y="190"/>
                      <a:pt x="58" y="190"/>
                    </a:cubicBezTo>
                    <a:cubicBezTo>
                      <a:pt x="59" y="191"/>
                      <a:pt x="60" y="192"/>
                      <a:pt x="61" y="193"/>
                    </a:cubicBezTo>
                    <a:cubicBezTo>
                      <a:pt x="60" y="192"/>
                      <a:pt x="60" y="192"/>
                      <a:pt x="61" y="192"/>
                    </a:cubicBezTo>
                    <a:cubicBezTo>
                      <a:pt x="60" y="191"/>
                      <a:pt x="60" y="192"/>
                      <a:pt x="60" y="191"/>
                    </a:cubicBezTo>
                    <a:cubicBezTo>
                      <a:pt x="60" y="191"/>
                      <a:pt x="61" y="192"/>
                      <a:pt x="62" y="192"/>
                    </a:cubicBezTo>
                    <a:cubicBezTo>
                      <a:pt x="62" y="192"/>
                      <a:pt x="62" y="193"/>
                      <a:pt x="63" y="193"/>
                    </a:cubicBezTo>
                    <a:cubicBezTo>
                      <a:pt x="63" y="193"/>
                      <a:pt x="62" y="192"/>
                      <a:pt x="63" y="192"/>
                    </a:cubicBezTo>
                    <a:cubicBezTo>
                      <a:pt x="64" y="193"/>
                      <a:pt x="63" y="192"/>
                      <a:pt x="64" y="193"/>
                    </a:cubicBezTo>
                    <a:cubicBezTo>
                      <a:pt x="65" y="193"/>
                      <a:pt x="64" y="193"/>
                      <a:pt x="65" y="194"/>
                    </a:cubicBezTo>
                    <a:cubicBezTo>
                      <a:pt x="65" y="193"/>
                      <a:pt x="67" y="194"/>
                      <a:pt x="67" y="194"/>
                    </a:cubicBezTo>
                    <a:cubicBezTo>
                      <a:pt x="67" y="195"/>
                      <a:pt x="66" y="194"/>
                      <a:pt x="67" y="195"/>
                    </a:cubicBezTo>
                    <a:cubicBezTo>
                      <a:pt x="68" y="195"/>
                      <a:pt x="68" y="196"/>
                      <a:pt x="69" y="195"/>
                    </a:cubicBezTo>
                    <a:cubicBezTo>
                      <a:pt x="70" y="196"/>
                      <a:pt x="70" y="196"/>
                      <a:pt x="71" y="197"/>
                    </a:cubicBezTo>
                    <a:cubicBezTo>
                      <a:pt x="72" y="197"/>
                      <a:pt x="71" y="196"/>
                      <a:pt x="72" y="196"/>
                    </a:cubicBezTo>
                    <a:cubicBezTo>
                      <a:pt x="72" y="197"/>
                      <a:pt x="73" y="197"/>
                      <a:pt x="74" y="197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75" y="198"/>
                      <a:pt x="73" y="198"/>
                      <a:pt x="74" y="198"/>
                    </a:cubicBezTo>
                    <a:cubicBezTo>
                      <a:pt x="75" y="198"/>
                      <a:pt x="79" y="199"/>
                      <a:pt x="77" y="200"/>
                    </a:cubicBezTo>
                    <a:cubicBezTo>
                      <a:pt x="77" y="200"/>
                      <a:pt x="76" y="199"/>
                      <a:pt x="76" y="200"/>
                    </a:cubicBezTo>
                    <a:cubicBezTo>
                      <a:pt x="77" y="200"/>
                      <a:pt x="77" y="200"/>
                      <a:pt x="78" y="200"/>
                    </a:cubicBezTo>
                    <a:cubicBezTo>
                      <a:pt x="78" y="200"/>
                      <a:pt x="78" y="200"/>
                      <a:pt x="79" y="200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8" y="200"/>
                      <a:pt x="79" y="200"/>
                      <a:pt x="78" y="200"/>
                    </a:cubicBezTo>
                    <a:cubicBezTo>
                      <a:pt x="78" y="200"/>
                      <a:pt x="78" y="200"/>
                      <a:pt x="78" y="200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0"/>
                      <a:pt x="78" y="200"/>
                      <a:pt x="79" y="201"/>
                    </a:cubicBezTo>
                    <a:cubicBezTo>
                      <a:pt x="79" y="200"/>
                      <a:pt x="80" y="202"/>
                      <a:pt x="81" y="202"/>
                    </a:cubicBezTo>
                    <a:cubicBezTo>
                      <a:pt x="80" y="201"/>
                      <a:pt x="81" y="201"/>
                      <a:pt x="82" y="201"/>
                    </a:cubicBezTo>
                    <a:cubicBezTo>
                      <a:pt x="82" y="201"/>
                      <a:pt x="80" y="200"/>
                      <a:pt x="81" y="200"/>
                    </a:cubicBezTo>
                    <a:cubicBezTo>
                      <a:pt x="82" y="201"/>
                      <a:pt x="82" y="201"/>
                      <a:pt x="82" y="201"/>
                    </a:cubicBezTo>
                    <a:cubicBezTo>
                      <a:pt x="82" y="201"/>
                      <a:pt x="82" y="201"/>
                      <a:pt x="82" y="201"/>
                    </a:cubicBezTo>
                    <a:cubicBezTo>
                      <a:pt x="85" y="202"/>
                      <a:pt x="86" y="203"/>
                      <a:pt x="89" y="203"/>
                    </a:cubicBezTo>
                    <a:cubicBezTo>
                      <a:pt x="89" y="203"/>
                      <a:pt x="90" y="204"/>
                      <a:pt x="90" y="203"/>
                    </a:cubicBezTo>
                    <a:cubicBezTo>
                      <a:pt x="90" y="203"/>
                      <a:pt x="89" y="203"/>
                      <a:pt x="90" y="203"/>
                    </a:cubicBezTo>
                    <a:cubicBezTo>
                      <a:pt x="91" y="203"/>
                      <a:pt x="91" y="204"/>
                      <a:pt x="92" y="204"/>
                    </a:cubicBezTo>
                    <a:cubicBezTo>
                      <a:pt x="92" y="204"/>
                      <a:pt x="93" y="204"/>
                      <a:pt x="93" y="204"/>
                    </a:cubicBezTo>
                    <a:cubicBezTo>
                      <a:pt x="93" y="204"/>
                      <a:pt x="95" y="204"/>
                      <a:pt x="94" y="204"/>
                    </a:cubicBezTo>
                    <a:cubicBezTo>
                      <a:pt x="94" y="204"/>
                      <a:pt x="95" y="204"/>
                      <a:pt x="96" y="204"/>
                    </a:cubicBezTo>
                    <a:cubicBezTo>
                      <a:pt x="96" y="204"/>
                      <a:pt x="95" y="204"/>
                      <a:pt x="96" y="205"/>
                    </a:cubicBezTo>
                    <a:cubicBezTo>
                      <a:pt x="97" y="205"/>
                      <a:pt x="99" y="205"/>
                      <a:pt x="100" y="204"/>
                    </a:cubicBezTo>
                    <a:cubicBezTo>
                      <a:pt x="101" y="205"/>
                      <a:pt x="100" y="205"/>
                      <a:pt x="100" y="205"/>
                    </a:cubicBezTo>
                    <a:cubicBezTo>
                      <a:pt x="101" y="204"/>
                      <a:pt x="104" y="205"/>
                      <a:pt x="106" y="204"/>
                    </a:cubicBezTo>
                    <a:cubicBezTo>
                      <a:pt x="103" y="205"/>
                      <a:pt x="99" y="204"/>
                      <a:pt x="97" y="204"/>
                    </a:cubicBezTo>
                    <a:cubicBezTo>
                      <a:pt x="92" y="203"/>
                      <a:pt x="87" y="203"/>
                      <a:pt x="82" y="200"/>
                    </a:cubicBezTo>
                    <a:cubicBezTo>
                      <a:pt x="82" y="200"/>
                      <a:pt x="82" y="200"/>
                      <a:pt x="82" y="200"/>
                    </a:cubicBezTo>
                    <a:cubicBezTo>
                      <a:pt x="81" y="200"/>
                      <a:pt x="79" y="199"/>
                      <a:pt x="79" y="199"/>
                    </a:cubicBezTo>
                    <a:cubicBezTo>
                      <a:pt x="78" y="199"/>
                      <a:pt x="80" y="199"/>
                      <a:pt x="80" y="199"/>
                    </a:cubicBezTo>
                    <a:cubicBezTo>
                      <a:pt x="79" y="199"/>
                      <a:pt x="79" y="199"/>
                      <a:pt x="79" y="199"/>
                    </a:cubicBezTo>
                    <a:cubicBezTo>
                      <a:pt x="80" y="200"/>
                      <a:pt x="79" y="199"/>
                      <a:pt x="79" y="199"/>
                    </a:cubicBezTo>
                    <a:cubicBezTo>
                      <a:pt x="78" y="199"/>
                      <a:pt x="77" y="199"/>
                      <a:pt x="77" y="198"/>
                    </a:cubicBezTo>
                    <a:cubicBezTo>
                      <a:pt x="77" y="198"/>
                      <a:pt x="76" y="197"/>
                      <a:pt x="75" y="197"/>
                    </a:cubicBezTo>
                    <a:cubicBezTo>
                      <a:pt x="76" y="198"/>
                      <a:pt x="75" y="198"/>
                      <a:pt x="75" y="197"/>
                    </a:cubicBezTo>
                    <a:cubicBezTo>
                      <a:pt x="74" y="197"/>
                      <a:pt x="73" y="197"/>
                      <a:pt x="73" y="196"/>
                    </a:cubicBezTo>
                    <a:cubicBezTo>
                      <a:pt x="74" y="197"/>
                      <a:pt x="75" y="197"/>
                      <a:pt x="75" y="197"/>
                    </a:cubicBezTo>
                    <a:cubicBezTo>
                      <a:pt x="74" y="196"/>
                      <a:pt x="73" y="196"/>
                      <a:pt x="72" y="195"/>
                    </a:cubicBezTo>
                    <a:cubicBezTo>
                      <a:pt x="72" y="195"/>
                      <a:pt x="72" y="195"/>
                      <a:pt x="71" y="195"/>
                    </a:cubicBezTo>
                    <a:cubicBezTo>
                      <a:pt x="71" y="194"/>
                      <a:pt x="68" y="194"/>
                      <a:pt x="68" y="193"/>
                    </a:cubicBezTo>
                    <a:cubicBezTo>
                      <a:pt x="67" y="193"/>
                      <a:pt x="67" y="192"/>
                      <a:pt x="66" y="192"/>
                    </a:cubicBezTo>
                    <a:cubicBezTo>
                      <a:pt x="66" y="192"/>
                      <a:pt x="67" y="192"/>
                      <a:pt x="66" y="192"/>
                    </a:cubicBezTo>
                    <a:cubicBezTo>
                      <a:pt x="66" y="192"/>
                      <a:pt x="65" y="191"/>
                      <a:pt x="65" y="191"/>
                    </a:cubicBezTo>
                    <a:cubicBezTo>
                      <a:pt x="65" y="191"/>
                      <a:pt x="64" y="191"/>
                      <a:pt x="63" y="190"/>
                    </a:cubicBezTo>
                    <a:cubicBezTo>
                      <a:pt x="63" y="190"/>
                      <a:pt x="63" y="190"/>
                      <a:pt x="64" y="190"/>
                    </a:cubicBezTo>
                    <a:cubicBezTo>
                      <a:pt x="63" y="190"/>
                      <a:pt x="61" y="189"/>
                      <a:pt x="61" y="188"/>
                    </a:cubicBezTo>
                    <a:cubicBezTo>
                      <a:pt x="61" y="188"/>
                      <a:pt x="62" y="188"/>
                      <a:pt x="62" y="188"/>
                    </a:cubicBezTo>
                    <a:cubicBezTo>
                      <a:pt x="62" y="188"/>
                      <a:pt x="61" y="188"/>
                      <a:pt x="61" y="188"/>
                    </a:cubicBezTo>
                    <a:cubicBezTo>
                      <a:pt x="61" y="187"/>
                      <a:pt x="60" y="187"/>
                      <a:pt x="60" y="187"/>
                    </a:cubicBezTo>
                    <a:cubicBezTo>
                      <a:pt x="60" y="187"/>
                      <a:pt x="61" y="188"/>
                      <a:pt x="61" y="188"/>
                    </a:cubicBezTo>
                    <a:cubicBezTo>
                      <a:pt x="60" y="188"/>
                      <a:pt x="61" y="188"/>
                      <a:pt x="60" y="188"/>
                    </a:cubicBezTo>
                    <a:cubicBezTo>
                      <a:pt x="60" y="187"/>
                      <a:pt x="59" y="187"/>
                      <a:pt x="60" y="187"/>
                    </a:cubicBezTo>
                    <a:cubicBezTo>
                      <a:pt x="59" y="187"/>
                      <a:pt x="59" y="186"/>
                      <a:pt x="59" y="186"/>
                    </a:cubicBezTo>
                    <a:cubicBezTo>
                      <a:pt x="59" y="186"/>
                      <a:pt x="60" y="186"/>
                      <a:pt x="60" y="187"/>
                    </a:cubicBezTo>
                    <a:cubicBezTo>
                      <a:pt x="60" y="186"/>
                      <a:pt x="61" y="186"/>
                      <a:pt x="61" y="187"/>
                    </a:cubicBezTo>
                    <a:cubicBezTo>
                      <a:pt x="61" y="186"/>
                      <a:pt x="60" y="186"/>
                      <a:pt x="60" y="186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6"/>
                      <a:pt x="59" y="186"/>
                      <a:pt x="59" y="185"/>
                    </a:cubicBezTo>
                    <a:cubicBezTo>
                      <a:pt x="59" y="185"/>
                      <a:pt x="59" y="186"/>
                      <a:pt x="58" y="186"/>
                    </a:cubicBezTo>
                    <a:cubicBezTo>
                      <a:pt x="58" y="185"/>
                      <a:pt x="58" y="185"/>
                      <a:pt x="58" y="185"/>
                    </a:cubicBezTo>
                    <a:cubicBezTo>
                      <a:pt x="59" y="185"/>
                      <a:pt x="60" y="185"/>
                      <a:pt x="61" y="186"/>
                    </a:cubicBezTo>
                    <a:cubicBezTo>
                      <a:pt x="61" y="186"/>
                      <a:pt x="61" y="186"/>
                      <a:pt x="62" y="186"/>
                    </a:cubicBezTo>
                    <a:cubicBezTo>
                      <a:pt x="62" y="186"/>
                      <a:pt x="62" y="186"/>
                      <a:pt x="62" y="186"/>
                    </a:cubicBezTo>
                    <a:cubicBezTo>
                      <a:pt x="62" y="187"/>
                      <a:pt x="61" y="187"/>
                      <a:pt x="62" y="187"/>
                    </a:cubicBezTo>
                    <a:cubicBezTo>
                      <a:pt x="63" y="186"/>
                      <a:pt x="66" y="189"/>
                      <a:pt x="67" y="190"/>
                    </a:cubicBezTo>
                    <a:cubicBezTo>
                      <a:pt x="67" y="190"/>
                      <a:pt x="66" y="189"/>
                      <a:pt x="67" y="190"/>
                    </a:cubicBezTo>
                    <a:cubicBezTo>
                      <a:pt x="68" y="190"/>
                      <a:pt x="69" y="191"/>
                      <a:pt x="70" y="191"/>
                    </a:cubicBezTo>
                    <a:cubicBezTo>
                      <a:pt x="70" y="192"/>
                      <a:pt x="70" y="192"/>
                      <a:pt x="70" y="192"/>
                    </a:cubicBezTo>
                    <a:cubicBezTo>
                      <a:pt x="71" y="192"/>
                      <a:pt x="74" y="194"/>
                      <a:pt x="75" y="194"/>
                    </a:cubicBezTo>
                    <a:cubicBezTo>
                      <a:pt x="75" y="194"/>
                      <a:pt x="74" y="194"/>
                      <a:pt x="75" y="194"/>
                    </a:cubicBezTo>
                    <a:cubicBezTo>
                      <a:pt x="76" y="195"/>
                      <a:pt x="75" y="195"/>
                      <a:pt x="76" y="195"/>
                    </a:cubicBezTo>
                    <a:cubicBezTo>
                      <a:pt x="76" y="195"/>
                      <a:pt x="75" y="194"/>
                      <a:pt x="76" y="195"/>
                    </a:cubicBezTo>
                    <a:cubicBezTo>
                      <a:pt x="76" y="195"/>
                      <a:pt x="76" y="195"/>
                      <a:pt x="77" y="195"/>
                    </a:cubicBezTo>
                    <a:cubicBezTo>
                      <a:pt x="77" y="196"/>
                      <a:pt x="78" y="196"/>
                      <a:pt x="78" y="196"/>
                    </a:cubicBezTo>
                    <a:cubicBezTo>
                      <a:pt x="79" y="196"/>
                      <a:pt x="80" y="197"/>
                      <a:pt x="81" y="197"/>
                    </a:cubicBezTo>
                    <a:cubicBezTo>
                      <a:pt x="82" y="197"/>
                      <a:pt x="83" y="198"/>
                      <a:pt x="84" y="198"/>
                    </a:cubicBezTo>
                    <a:cubicBezTo>
                      <a:pt x="83" y="199"/>
                      <a:pt x="85" y="199"/>
                      <a:pt x="85" y="200"/>
                    </a:cubicBezTo>
                    <a:cubicBezTo>
                      <a:pt x="86" y="199"/>
                      <a:pt x="84" y="199"/>
                      <a:pt x="84" y="199"/>
                    </a:cubicBezTo>
                    <a:cubicBezTo>
                      <a:pt x="87" y="200"/>
                      <a:pt x="90" y="200"/>
                      <a:pt x="93" y="200"/>
                    </a:cubicBezTo>
                    <a:cubicBezTo>
                      <a:pt x="93" y="201"/>
                      <a:pt x="93" y="200"/>
                      <a:pt x="93" y="201"/>
                    </a:cubicBezTo>
                    <a:cubicBezTo>
                      <a:pt x="94" y="201"/>
                      <a:pt x="93" y="200"/>
                      <a:pt x="94" y="200"/>
                    </a:cubicBezTo>
                    <a:cubicBezTo>
                      <a:pt x="95" y="201"/>
                      <a:pt x="97" y="202"/>
                      <a:pt x="9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98" y="201"/>
                      <a:pt x="101" y="201"/>
                      <a:pt x="102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1" y="202"/>
                      <a:pt x="100" y="202"/>
                      <a:pt x="100" y="202"/>
                    </a:cubicBezTo>
                    <a:cubicBezTo>
                      <a:pt x="100" y="202"/>
                      <a:pt x="99" y="202"/>
                      <a:pt x="99" y="202"/>
                    </a:cubicBezTo>
                    <a:cubicBezTo>
                      <a:pt x="100" y="202"/>
                      <a:pt x="99" y="202"/>
                      <a:pt x="100" y="202"/>
                    </a:cubicBezTo>
                    <a:cubicBezTo>
                      <a:pt x="100" y="202"/>
                      <a:pt x="100" y="202"/>
                      <a:pt x="100" y="202"/>
                    </a:cubicBezTo>
                    <a:cubicBezTo>
                      <a:pt x="101" y="202"/>
                      <a:pt x="103" y="202"/>
                      <a:pt x="102" y="202"/>
                    </a:cubicBezTo>
                    <a:cubicBezTo>
                      <a:pt x="103" y="202"/>
                      <a:pt x="105" y="202"/>
                      <a:pt x="106" y="202"/>
                    </a:cubicBezTo>
                    <a:cubicBezTo>
                      <a:pt x="106" y="202"/>
                      <a:pt x="105" y="202"/>
                      <a:pt x="105" y="202"/>
                    </a:cubicBezTo>
                    <a:cubicBezTo>
                      <a:pt x="105" y="202"/>
                      <a:pt x="106" y="202"/>
                      <a:pt x="107" y="202"/>
                    </a:cubicBezTo>
                    <a:cubicBezTo>
                      <a:pt x="107" y="202"/>
                      <a:pt x="107" y="202"/>
                      <a:pt x="106" y="202"/>
                    </a:cubicBezTo>
                    <a:cubicBezTo>
                      <a:pt x="106" y="202"/>
                      <a:pt x="109" y="201"/>
                      <a:pt x="108" y="201"/>
                    </a:cubicBezTo>
                    <a:cubicBezTo>
                      <a:pt x="107" y="202"/>
                      <a:pt x="104" y="201"/>
                      <a:pt x="104" y="202"/>
                    </a:cubicBezTo>
                    <a:cubicBezTo>
                      <a:pt x="103" y="202"/>
                      <a:pt x="102" y="201"/>
                      <a:pt x="102" y="201"/>
                    </a:cubicBezTo>
                    <a:cubicBezTo>
                      <a:pt x="103" y="201"/>
                      <a:pt x="102" y="201"/>
                      <a:pt x="104" y="201"/>
                    </a:cubicBezTo>
                    <a:cubicBezTo>
                      <a:pt x="104" y="201"/>
                      <a:pt x="107" y="202"/>
                      <a:pt x="107" y="201"/>
                    </a:cubicBezTo>
                    <a:cubicBezTo>
                      <a:pt x="106" y="201"/>
                      <a:pt x="105" y="201"/>
                      <a:pt x="105" y="201"/>
                    </a:cubicBezTo>
                    <a:cubicBezTo>
                      <a:pt x="106" y="201"/>
                      <a:pt x="106" y="200"/>
                      <a:pt x="107" y="201"/>
                    </a:cubicBezTo>
                    <a:cubicBezTo>
                      <a:pt x="107" y="200"/>
                      <a:pt x="105" y="201"/>
                      <a:pt x="104" y="201"/>
                    </a:cubicBezTo>
                    <a:cubicBezTo>
                      <a:pt x="104" y="201"/>
                      <a:pt x="105" y="201"/>
                      <a:pt x="105" y="200"/>
                    </a:cubicBezTo>
                    <a:cubicBezTo>
                      <a:pt x="101" y="201"/>
                      <a:pt x="99" y="200"/>
                      <a:pt x="96" y="199"/>
                    </a:cubicBezTo>
                    <a:cubicBezTo>
                      <a:pt x="96" y="200"/>
                      <a:pt x="98" y="200"/>
                      <a:pt x="98" y="201"/>
                    </a:cubicBezTo>
                    <a:cubicBezTo>
                      <a:pt x="97" y="200"/>
                      <a:pt x="97" y="201"/>
                      <a:pt x="97" y="201"/>
                    </a:cubicBezTo>
                    <a:cubicBezTo>
                      <a:pt x="97" y="200"/>
                      <a:pt x="96" y="200"/>
                      <a:pt x="95" y="200"/>
                    </a:cubicBezTo>
                    <a:cubicBezTo>
                      <a:pt x="95" y="200"/>
                      <a:pt x="95" y="199"/>
                      <a:pt x="94" y="199"/>
                    </a:cubicBezTo>
                    <a:cubicBezTo>
                      <a:pt x="93" y="200"/>
                      <a:pt x="90" y="199"/>
                      <a:pt x="89" y="198"/>
                    </a:cubicBezTo>
                    <a:cubicBezTo>
                      <a:pt x="89" y="198"/>
                      <a:pt x="89" y="198"/>
                      <a:pt x="89" y="198"/>
                    </a:cubicBezTo>
                    <a:cubicBezTo>
                      <a:pt x="88" y="197"/>
                      <a:pt x="87" y="197"/>
                      <a:pt x="86" y="197"/>
                    </a:cubicBezTo>
                    <a:cubicBezTo>
                      <a:pt x="87" y="197"/>
                      <a:pt x="85" y="197"/>
                      <a:pt x="84" y="197"/>
                    </a:cubicBezTo>
                    <a:cubicBezTo>
                      <a:pt x="85" y="197"/>
                      <a:pt x="86" y="197"/>
                      <a:pt x="85" y="196"/>
                    </a:cubicBezTo>
                    <a:cubicBezTo>
                      <a:pt x="84" y="196"/>
                      <a:pt x="83" y="196"/>
                      <a:pt x="82" y="195"/>
                    </a:cubicBezTo>
                    <a:cubicBezTo>
                      <a:pt x="82" y="195"/>
                      <a:pt x="82" y="195"/>
                      <a:pt x="81" y="195"/>
                    </a:cubicBezTo>
                    <a:cubicBezTo>
                      <a:pt x="81" y="194"/>
                      <a:pt x="81" y="195"/>
                      <a:pt x="81" y="195"/>
                    </a:cubicBezTo>
                    <a:cubicBezTo>
                      <a:pt x="80" y="195"/>
                      <a:pt x="81" y="195"/>
                      <a:pt x="81" y="195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1" y="195"/>
                      <a:pt x="79" y="194"/>
                      <a:pt x="78" y="193"/>
                    </a:cubicBezTo>
                    <a:cubicBezTo>
                      <a:pt x="78" y="194"/>
                      <a:pt x="78" y="194"/>
                      <a:pt x="77" y="193"/>
                    </a:cubicBezTo>
                    <a:cubicBezTo>
                      <a:pt x="77" y="193"/>
                      <a:pt x="78" y="193"/>
                      <a:pt x="77" y="193"/>
                    </a:cubicBezTo>
                    <a:cubicBezTo>
                      <a:pt x="78" y="193"/>
                      <a:pt x="76" y="192"/>
                      <a:pt x="76" y="192"/>
                    </a:cubicBezTo>
                    <a:cubicBezTo>
                      <a:pt x="78" y="193"/>
                      <a:pt x="77" y="192"/>
                      <a:pt x="78" y="192"/>
                    </a:cubicBezTo>
                    <a:cubicBezTo>
                      <a:pt x="78" y="193"/>
                      <a:pt x="79" y="193"/>
                      <a:pt x="79" y="193"/>
                    </a:cubicBezTo>
                    <a:cubicBezTo>
                      <a:pt x="79" y="193"/>
                      <a:pt x="78" y="193"/>
                      <a:pt x="78" y="193"/>
                    </a:cubicBezTo>
                    <a:cubicBezTo>
                      <a:pt x="79" y="194"/>
                      <a:pt x="79" y="194"/>
                      <a:pt x="80" y="194"/>
                    </a:cubicBezTo>
                    <a:cubicBezTo>
                      <a:pt x="80" y="194"/>
                      <a:pt x="81" y="194"/>
                      <a:pt x="80" y="195"/>
                    </a:cubicBezTo>
                    <a:cubicBezTo>
                      <a:pt x="82" y="195"/>
                      <a:pt x="81" y="194"/>
                      <a:pt x="81" y="194"/>
                    </a:cubicBezTo>
                    <a:cubicBezTo>
                      <a:pt x="82" y="195"/>
                      <a:pt x="82" y="195"/>
                      <a:pt x="83" y="195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4" y="196"/>
                      <a:pt x="84" y="196"/>
                      <a:pt x="85" y="196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7" y="197"/>
                      <a:pt x="86" y="196"/>
                      <a:pt x="87" y="197"/>
                    </a:cubicBezTo>
                    <a:cubicBezTo>
                      <a:pt x="88" y="197"/>
                      <a:pt x="89" y="197"/>
                      <a:pt x="90" y="198"/>
                    </a:cubicBezTo>
                    <a:cubicBezTo>
                      <a:pt x="90" y="198"/>
                      <a:pt x="89" y="198"/>
                      <a:pt x="89" y="198"/>
                    </a:cubicBezTo>
                    <a:cubicBezTo>
                      <a:pt x="90" y="198"/>
                      <a:pt x="90" y="198"/>
                      <a:pt x="90" y="198"/>
                    </a:cubicBezTo>
                    <a:cubicBezTo>
                      <a:pt x="91" y="198"/>
                      <a:pt x="90" y="197"/>
                      <a:pt x="90" y="197"/>
                    </a:cubicBezTo>
                    <a:cubicBezTo>
                      <a:pt x="87" y="197"/>
                      <a:pt x="85" y="195"/>
                      <a:pt x="82" y="195"/>
                    </a:cubicBezTo>
                    <a:cubicBezTo>
                      <a:pt x="82" y="195"/>
                      <a:pt x="82" y="194"/>
                      <a:pt x="82" y="194"/>
                    </a:cubicBezTo>
                    <a:cubicBezTo>
                      <a:pt x="81" y="194"/>
                      <a:pt x="81" y="194"/>
                      <a:pt x="81" y="194"/>
                    </a:cubicBezTo>
                    <a:cubicBezTo>
                      <a:pt x="81" y="194"/>
                      <a:pt x="81" y="194"/>
                      <a:pt x="81" y="194"/>
                    </a:cubicBezTo>
                    <a:cubicBezTo>
                      <a:pt x="81" y="194"/>
                      <a:pt x="80" y="193"/>
                      <a:pt x="80" y="193"/>
                    </a:cubicBezTo>
                    <a:cubicBezTo>
                      <a:pt x="80" y="193"/>
                      <a:pt x="79" y="193"/>
                      <a:pt x="79" y="193"/>
                    </a:cubicBezTo>
                    <a:cubicBezTo>
                      <a:pt x="79" y="192"/>
                      <a:pt x="80" y="193"/>
                      <a:pt x="81" y="193"/>
                    </a:cubicBezTo>
                    <a:cubicBezTo>
                      <a:pt x="80" y="193"/>
                      <a:pt x="78" y="192"/>
                      <a:pt x="77" y="192"/>
                    </a:cubicBezTo>
                    <a:cubicBezTo>
                      <a:pt x="78" y="192"/>
                      <a:pt x="75" y="191"/>
                      <a:pt x="75" y="191"/>
                    </a:cubicBezTo>
                    <a:cubicBezTo>
                      <a:pt x="75" y="190"/>
                      <a:pt x="77" y="191"/>
                      <a:pt x="76" y="191"/>
                    </a:cubicBezTo>
                    <a:cubicBezTo>
                      <a:pt x="75" y="190"/>
                      <a:pt x="74" y="190"/>
                      <a:pt x="73" y="190"/>
                    </a:cubicBezTo>
                    <a:cubicBezTo>
                      <a:pt x="72" y="188"/>
                      <a:pt x="69" y="188"/>
                      <a:pt x="68" y="186"/>
                    </a:cubicBezTo>
                    <a:cubicBezTo>
                      <a:pt x="67" y="186"/>
                      <a:pt x="66" y="185"/>
                      <a:pt x="66" y="185"/>
                    </a:cubicBezTo>
                    <a:cubicBezTo>
                      <a:pt x="66" y="185"/>
                      <a:pt x="67" y="186"/>
                      <a:pt x="67" y="185"/>
                    </a:cubicBezTo>
                    <a:cubicBezTo>
                      <a:pt x="66" y="185"/>
                      <a:pt x="65" y="184"/>
                      <a:pt x="65" y="184"/>
                    </a:cubicBezTo>
                    <a:cubicBezTo>
                      <a:pt x="65" y="184"/>
                      <a:pt x="65" y="184"/>
                      <a:pt x="64" y="183"/>
                    </a:cubicBezTo>
                    <a:cubicBezTo>
                      <a:pt x="64" y="184"/>
                      <a:pt x="63" y="183"/>
                      <a:pt x="63" y="183"/>
                    </a:cubicBezTo>
                    <a:cubicBezTo>
                      <a:pt x="63" y="183"/>
                      <a:pt x="63" y="183"/>
                      <a:pt x="64" y="183"/>
                    </a:cubicBezTo>
                    <a:cubicBezTo>
                      <a:pt x="64" y="183"/>
                      <a:pt x="64" y="183"/>
                      <a:pt x="63" y="182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82"/>
                      <a:pt x="62" y="181"/>
                      <a:pt x="61" y="180"/>
                    </a:cubicBezTo>
                    <a:cubicBezTo>
                      <a:pt x="60" y="180"/>
                      <a:pt x="60" y="178"/>
                      <a:pt x="60" y="179"/>
                    </a:cubicBezTo>
                    <a:cubicBezTo>
                      <a:pt x="60" y="180"/>
                      <a:pt x="62" y="180"/>
                      <a:pt x="60" y="180"/>
                    </a:cubicBezTo>
                    <a:cubicBezTo>
                      <a:pt x="61" y="181"/>
                      <a:pt x="62" y="181"/>
                      <a:pt x="62" y="181"/>
                    </a:cubicBezTo>
                    <a:cubicBezTo>
                      <a:pt x="62" y="182"/>
                      <a:pt x="62" y="182"/>
                      <a:pt x="62" y="182"/>
                    </a:cubicBezTo>
                    <a:cubicBezTo>
                      <a:pt x="61" y="181"/>
                      <a:pt x="60" y="180"/>
                      <a:pt x="59" y="179"/>
                    </a:cubicBezTo>
                    <a:cubicBezTo>
                      <a:pt x="59" y="179"/>
                      <a:pt x="60" y="180"/>
                      <a:pt x="60" y="180"/>
                    </a:cubicBezTo>
                    <a:cubicBezTo>
                      <a:pt x="60" y="180"/>
                      <a:pt x="59" y="180"/>
                      <a:pt x="59" y="180"/>
                    </a:cubicBezTo>
                    <a:cubicBezTo>
                      <a:pt x="59" y="179"/>
                      <a:pt x="59" y="179"/>
                      <a:pt x="59" y="179"/>
                    </a:cubicBezTo>
                    <a:cubicBezTo>
                      <a:pt x="59" y="180"/>
                      <a:pt x="57" y="177"/>
                      <a:pt x="56" y="178"/>
                    </a:cubicBezTo>
                    <a:cubicBezTo>
                      <a:pt x="56" y="177"/>
                      <a:pt x="56" y="177"/>
                      <a:pt x="55" y="177"/>
                    </a:cubicBezTo>
                    <a:cubicBezTo>
                      <a:pt x="55" y="176"/>
                      <a:pt x="55" y="176"/>
                      <a:pt x="55" y="176"/>
                    </a:cubicBezTo>
                    <a:cubicBezTo>
                      <a:pt x="55" y="176"/>
                      <a:pt x="56" y="177"/>
                      <a:pt x="56" y="176"/>
                    </a:cubicBezTo>
                    <a:cubicBezTo>
                      <a:pt x="55" y="176"/>
                      <a:pt x="54" y="175"/>
                      <a:pt x="54" y="175"/>
                    </a:cubicBezTo>
                    <a:cubicBezTo>
                      <a:pt x="55" y="175"/>
                      <a:pt x="55" y="176"/>
                      <a:pt x="55" y="176"/>
                    </a:cubicBezTo>
                    <a:cubicBezTo>
                      <a:pt x="54" y="175"/>
                      <a:pt x="54" y="174"/>
                      <a:pt x="53" y="174"/>
                    </a:cubicBezTo>
                    <a:cubicBezTo>
                      <a:pt x="53" y="174"/>
                      <a:pt x="54" y="175"/>
                      <a:pt x="53" y="175"/>
                    </a:cubicBezTo>
                    <a:cubicBezTo>
                      <a:pt x="53" y="173"/>
                      <a:pt x="52" y="173"/>
                      <a:pt x="51" y="172"/>
                    </a:cubicBezTo>
                    <a:cubicBezTo>
                      <a:pt x="52" y="172"/>
                      <a:pt x="52" y="173"/>
                      <a:pt x="53" y="173"/>
                    </a:cubicBezTo>
                    <a:cubicBezTo>
                      <a:pt x="52" y="172"/>
                      <a:pt x="52" y="172"/>
                      <a:pt x="51" y="171"/>
                    </a:cubicBezTo>
                    <a:cubicBezTo>
                      <a:pt x="51" y="171"/>
                      <a:pt x="52" y="172"/>
                      <a:pt x="51" y="172"/>
                    </a:cubicBezTo>
                    <a:cubicBezTo>
                      <a:pt x="51" y="171"/>
                      <a:pt x="50" y="170"/>
                      <a:pt x="50" y="170"/>
                    </a:cubicBezTo>
                    <a:cubicBezTo>
                      <a:pt x="50" y="171"/>
                      <a:pt x="49" y="170"/>
                      <a:pt x="49" y="170"/>
                    </a:cubicBezTo>
                    <a:cubicBezTo>
                      <a:pt x="50" y="171"/>
                      <a:pt x="49" y="171"/>
                      <a:pt x="50" y="171"/>
                    </a:cubicBezTo>
                    <a:cubicBezTo>
                      <a:pt x="50" y="171"/>
                      <a:pt x="51" y="172"/>
                      <a:pt x="51" y="172"/>
                    </a:cubicBezTo>
                    <a:cubicBezTo>
                      <a:pt x="50" y="172"/>
                      <a:pt x="49" y="171"/>
                      <a:pt x="49" y="171"/>
                    </a:cubicBezTo>
                    <a:cubicBezTo>
                      <a:pt x="50" y="171"/>
                      <a:pt x="50" y="172"/>
                      <a:pt x="50" y="172"/>
                    </a:cubicBezTo>
                    <a:cubicBezTo>
                      <a:pt x="49" y="172"/>
                      <a:pt x="49" y="171"/>
                      <a:pt x="49" y="171"/>
                    </a:cubicBezTo>
                    <a:cubicBezTo>
                      <a:pt x="49" y="171"/>
                      <a:pt x="49" y="172"/>
                      <a:pt x="49" y="171"/>
                    </a:cubicBezTo>
                    <a:cubicBezTo>
                      <a:pt x="48" y="170"/>
                      <a:pt x="47" y="169"/>
                      <a:pt x="46" y="167"/>
                    </a:cubicBezTo>
                    <a:cubicBezTo>
                      <a:pt x="46" y="168"/>
                      <a:pt x="45" y="166"/>
                      <a:pt x="46" y="166"/>
                    </a:cubicBezTo>
                    <a:cubicBezTo>
                      <a:pt x="46" y="167"/>
                      <a:pt x="47" y="168"/>
                      <a:pt x="47" y="168"/>
                    </a:cubicBezTo>
                    <a:cubicBezTo>
                      <a:pt x="46" y="167"/>
                      <a:pt x="45" y="166"/>
                      <a:pt x="45" y="165"/>
                    </a:cubicBezTo>
                    <a:cubicBezTo>
                      <a:pt x="46" y="166"/>
                      <a:pt x="46" y="166"/>
                      <a:pt x="47" y="167"/>
                    </a:cubicBezTo>
                    <a:cubicBezTo>
                      <a:pt x="47" y="167"/>
                      <a:pt x="47" y="167"/>
                      <a:pt x="48" y="167"/>
                    </a:cubicBezTo>
                    <a:cubicBezTo>
                      <a:pt x="48" y="166"/>
                      <a:pt x="47" y="166"/>
                      <a:pt x="47" y="166"/>
                    </a:cubicBezTo>
                    <a:cubicBezTo>
                      <a:pt x="47" y="167"/>
                      <a:pt x="48" y="166"/>
                      <a:pt x="48" y="167"/>
                    </a:cubicBezTo>
                    <a:cubicBezTo>
                      <a:pt x="47" y="167"/>
                      <a:pt x="47" y="167"/>
                      <a:pt x="46" y="166"/>
                    </a:cubicBezTo>
                    <a:cubicBezTo>
                      <a:pt x="46" y="165"/>
                      <a:pt x="46" y="165"/>
                      <a:pt x="45" y="164"/>
                    </a:cubicBezTo>
                    <a:cubicBezTo>
                      <a:pt x="46" y="164"/>
                      <a:pt x="45" y="164"/>
                      <a:pt x="45" y="163"/>
                    </a:cubicBezTo>
                    <a:cubicBezTo>
                      <a:pt x="45" y="164"/>
                      <a:pt x="45" y="164"/>
                      <a:pt x="46" y="164"/>
                    </a:cubicBezTo>
                    <a:cubicBezTo>
                      <a:pt x="46" y="164"/>
                      <a:pt x="45" y="164"/>
                      <a:pt x="45" y="163"/>
                    </a:cubicBezTo>
                    <a:cubicBezTo>
                      <a:pt x="45" y="163"/>
                      <a:pt x="45" y="163"/>
                      <a:pt x="45" y="163"/>
                    </a:cubicBezTo>
                    <a:cubicBezTo>
                      <a:pt x="45" y="162"/>
                      <a:pt x="45" y="162"/>
                      <a:pt x="44" y="162"/>
                    </a:cubicBezTo>
                    <a:cubicBezTo>
                      <a:pt x="45" y="163"/>
                      <a:pt x="43" y="163"/>
                      <a:pt x="43" y="161"/>
                    </a:cubicBezTo>
                    <a:cubicBezTo>
                      <a:pt x="43" y="161"/>
                      <a:pt x="43" y="161"/>
                      <a:pt x="43" y="161"/>
                    </a:cubicBezTo>
                    <a:cubicBezTo>
                      <a:pt x="43" y="160"/>
                      <a:pt x="43" y="160"/>
                      <a:pt x="42" y="160"/>
                    </a:cubicBezTo>
                    <a:cubicBezTo>
                      <a:pt x="43" y="160"/>
                      <a:pt x="42" y="159"/>
                      <a:pt x="42" y="159"/>
                    </a:cubicBezTo>
                    <a:cubicBezTo>
                      <a:pt x="42" y="158"/>
                      <a:pt x="42" y="158"/>
                      <a:pt x="41" y="158"/>
                    </a:cubicBezTo>
                    <a:cubicBezTo>
                      <a:pt x="41" y="158"/>
                      <a:pt x="42" y="158"/>
                      <a:pt x="42" y="159"/>
                    </a:cubicBezTo>
                    <a:cubicBezTo>
                      <a:pt x="41" y="159"/>
                      <a:pt x="41" y="158"/>
                      <a:pt x="41" y="157"/>
                    </a:cubicBezTo>
                    <a:cubicBezTo>
                      <a:pt x="41" y="157"/>
                      <a:pt x="41" y="158"/>
                      <a:pt x="41" y="156"/>
                    </a:cubicBezTo>
                    <a:cubicBezTo>
                      <a:pt x="41" y="157"/>
                      <a:pt x="41" y="156"/>
                      <a:pt x="40" y="156"/>
                    </a:cubicBezTo>
                    <a:cubicBezTo>
                      <a:pt x="40" y="156"/>
                      <a:pt x="40" y="157"/>
                      <a:pt x="40" y="157"/>
                    </a:cubicBezTo>
                    <a:cubicBezTo>
                      <a:pt x="39" y="156"/>
                      <a:pt x="39" y="155"/>
                      <a:pt x="39" y="155"/>
                    </a:cubicBezTo>
                    <a:cubicBezTo>
                      <a:pt x="39" y="155"/>
                      <a:pt x="40" y="156"/>
                      <a:pt x="40" y="156"/>
                    </a:cubicBezTo>
                    <a:cubicBezTo>
                      <a:pt x="40" y="155"/>
                      <a:pt x="38" y="154"/>
                      <a:pt x="38" y="152"/>
                    </a:cubicBezTo>
                    <a:cubicBezTo>
                      <a:pt x="39" y="154"/>
                      <a:pt x="39" y="153"/>
                      <a:pt x="40" y="154"/>
                    </a:cubicBezTo>
                    <a:cubicBezTo>
                      <a:pt x="40" y="154"/>
                      <a:pt x="40" y="154"/>
                      <a:pt x="40" y="155"/>
                    </a:cubicBezTo>
                    <a:cubicBezTo>
                      <a:pt x="40" y="155"/>
                      <a:pt x="40" y="155"/>
                      <a:pt x="40" y="156"/>
                    </a:cubicBezTo>
                    <a:cubicBezTo>
                      <a:pt x="41" y="156"/>
                      <a:pt x="41" y="156"/>
                      <a:pt x="41" y="156"/>
                    </a:cubicBezTo>
                    <a:cubicBezTo>
                      <a:pt x="41" y="157"/>
                      <a:pt x="41" y="157"/>
                      <a:pt x="42" y="158"/>
                    </a:cubicBezTo>
                    <a:cubicBezTo>
                      <a:pt x="42" y="157"/>
                      <a:pt x="41" y="156"/>
                      <a:pt x="41" y="156"/>
                    </a:cubicBezTo>
                    <a:cubicBezTo>
                      <a:pt x="41" y="156"/>
                      <a:pt x="41" y="155"/>
                      <a:pt x="41" y="155"/>
                    </a:cubicBezTo>
                    <a:cubicBezTo>
                      <a:pt x="40" y="155"/>
                      <a:pt x="41" y="155"/>
                      <a:pt x="40" y="154"/>
                    </a:cubicBezTo>
                    <a:cubicBezTo>
                      <a:pt x="40" y="154"/>
                      <a:pt x="40" y="154"/>
                      <a:pt x="40" y="154"/>
                    </a:cubicBezTo>
                    <a:cubicBezTo>
                      <a:pt x="39" y="153"/>
                      <a:pt x="40" y="154"/>
                      <a:pt x="40" y="153"/>
                    </a:cubicBezTo>
                    <a:cubicBezTo>
                      <a:pt x="40" y="154"/>
                      <a:pt x="39" y="153"/>
                      <a:pt x="39" y="153"/>
                    </a:cubicBezTo>
                    <a:cubicBezTo>
                      <a:pt x="39" y="153"/>
                      <a:pt x="39" y="151"/>
                      <a:pt x="39" y="151"/>
                    </a:cubicBezTo>
                    <a:cubicBezTo>
                      <a:pt x="39" y="150"/>
                      <a:pt x="37" y="149"/>
                      <a:pt x="38" y="148"/>
                    </a:cubicBezTo>
                    <a:cubicBezTo>
                      <a:pt x="38" y="148"/>
                      <a:pt x="38" y="149"/>
                      <a:pt x="38" y="149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40" y="151"/>
                      <a:pt x="40" y="152"/>
                    </a:cubicBezTo>
                    <a:cubicBezTo>
                      <a:pt x="40" y="152"/>
                      <a:pt x="40" y="153"/>
                      <a:pt x="40" y="153"/>
                    </a:cubicBezTo>
                    <a:cubicBezTo>
                      <a:pt x="40" y="152"/>
                      <a:pt x="41" y="154"/>
                      <a:pt x="41" y="153"/>
                    </a:cubicBezTo>
                    <a:cubicBezTo>
                      <a:pt x="40" y="153"/>
                      <a:pt x="41" y="152"/>
                      <a:pt x="40" y="152"/>
                    </a:cubicBezTo>
                    <a:cubicBezTo>
                      <a:pt x="40" y="152"/>
                      <a:pt x="40" y="150"/>
                      <a:pt x="39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9" y="149"/>
                      <a:pt x="40" y="150"/>
                      <a:pt x="40" y="150"/>
                    </a:cubicBezTo>
                    <a:cubicBezTo>
                      <a:pt x="40" y="150"/>
                      <a:pt x="39" y="149"/>
                      <a:pt x="39" y="148"/>
                    </a:cubicBezTo>
                    <a:cubicBezTo>
                      <a:pt x="39" y="149"/>
                      <a:pt x="39" y="148"/>
                      <a:pt x="39" y="148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7"/>
                      <a:pt x="38" y="148"/>
                      <a:pt x="38" y="147"/>
                    </a:cubicBezTo>
                    <a:cubicBezTo>
                      <a:pt x="38" y="147"/>
                      <a:pt x="37" y="147"/>
                      <a:pt x="36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45"/>
                      <a:pt x="38" y="146"/>
                      <a:pt x="37" y="145"/>
                    </a:cubicBezTo>
                    <a:cubicBezTo>
                      <a:pt x="36" y="145"/>
                      <a:pt x="37" y="145"/>
                      <a:pt x="36" y="144"/>
                    </a:cubicBezTo>
                    <a:cubicBezTo>
                      <a:pt x="36" y="144"/>
                      <a:pt x="36" y="144"/>
                      <a:pt x="36" y="143"/>
                    </a:cubicBezTo>
                    <a:cubicBezTo>
                      <a:pt x="37" y="145"/>
                      <a:pt x="36" y="144"/>
                      <a:pt x="37" y="144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7" y="144"/>
                      <a:pt x="37" y="145"/>
                      <a:pt x="37" y="145"/>
                    </a:cubicBezTo>
                    <a:cubicBezTo>
                      <a:pt x="37" y="144"/>
                      <a:pt x="38" y="144"/>
                      <a:pt x="38" y="145"/>
                    </a:cubicBezTo>
                    <a:cubicBezTo>
                      <a:pt x="37" y="144"/>
                      <a:pt x="37" y="143"/>
                      <a:pt x="36" y="143"/>
                    </a:cubicBezTo>
                    <a:cubicBezTo>
                      <a:pt x="36" y="142"/>
                      <a:pt x="36" y="141"/>
                      <a:pt x="36" y="141"/>
                    </a:cubicBezTo>
                    <a:cubicBezTo>
                      <a:pt x="37" y="141"/>
                      <a:pt x="36" y="141"/>
                      <a:pt x="36" y="142"/>
                    </a:cubicBezTo>
                    <a:cubicBezTo>
                      <a:pt x="37" y="143"/>
                      <a:pt x="38" y="144"/>
                      <a:pt x="38" y="144"/>
                    </a:cubicBezTo>
                    <a:cubicBezTo>
                      <a:pt x="38" y="144"/>
                      <a:pt x="38" y="143"/>
                      <a:pt x="38" y="144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8" y="146"/>
                      <a:pt x="39" y="147"/>
                      <a:pt x="39" y="148"/>
                    </a:cubicBezTo>
                    <a:cubicBezTo>
                      <a:pt x="39" y="149"/>
                      <a:pt x="40" y="149"/>
                      <a:pt x="40" y="149"/>
                    </a:cubicBezTo>
                    <a:cubicBezTo>
                      <a:pt x="40" y="149"/>
                      <a:pt x="40" y="150"/>
                      <a:pt x="40" y="150"/>
                    </a:cubicBezTo>
                    <a:cubicBezTo>
                      <a:pt x="40" y="150"/>
                      <a:pt x="40" y="151"/>
                      <a:pt x="40" y="151"/>
                    </a:cubicBezTo>
                    <a:cubicBezTo>
                      <a:pt x="40" y="151"/>
                      <a:pt x="41" y="153"/>
                      <a:pt x="41" y="152"/>
                    </a:cubicBezTo>
                    <a:cubicBezTo>
                      <a:pt x="41" y="151"/>
                      <a:pt x="40" y="151"/>
                      <a:pt x="40" y="151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2" y="152"/>
                      <a:pt x="41" y="151"/>
                      <a:pt x="42" y="151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42" y="152"/>
                      <a:pt x="42" y="153"/>
                      <a:pt x="42" y="153"/>
                    </a:cubicBezTo>
                    <a:cubicBezTo>
                      <a:pt x="43" y="154"/>
                      <a:pt x="42" y="154"/>
                      <a:pt x="43" y="155"/>
                    </a:cubicBezTo>
                    <a:cubicBezTo>
                      <a:pt x="44" y="155"/>
                      <a:pt x="43" y="154"/>
                      <a:pt x="42" y="153"/>
                    </a:cubicBezTo>
                    <a:cubicBezTo>
                      <a:pt x="43" y="153"/>
                      <a:pt x="42" y="151"/>
                      <a:pt x="42" y="150"/>
                    </a:cubicBezTo>
                    <a:cubicBezTo>
                      <a:pt x="42" y="149"/>
                      <a:pt x="41" y="150"/>
                      <a:pt x="41" y="149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41" y="150"/>
                      <a:pt x="41" y="149"/>
                      <a:pt x="42" y="150"/>
                    </a:cubicBezTo>
                    <a:cubicBezTo>
                      <a:pt x="42" y="151"/>
                      <a:pt x="42" y="151"/>
                      <a:pt x="42" y="151"/>
                    </a:cubicBezTo>
                    <a:cubicBezTo>
                      <a:pt x="42" y="151"/>
                      <a:pt x="41" y="151"/>
                      <a:pt x="41" y="150"/>
                    </a:cubicBezTo>
                    <a:cubicBezTo>
                      <a:pt x="41" y="150"/>
                      <a:pt x="40" y="149"/>
                      <a:pt x="41" y="148"/>
                    </a:cubicBezTo>
                    <a:cubicBezTo>
                      <a:pt x="40" y="149"/>
                      <a:pt x="41" y="151"/>
                      <a:pt x="41" y="152"/>
                    </a:cubicBezTo>
                    <a:cubicBezTo>
                      <a:pt x="41" y="150"/>
                      <a:pt x="40" y="149"/>
                      <a:pt x="40" y="147"/>
                    </a:cubicBezTo>
                    <a:cubicBezTo>
                      <a:pt x="40" y="147"/>
                      <a:pt x="40" y="147"/>
                      <a:pt x="40" y="147"/>
                    </a:cubicBezTo>
                    <a:cubicBezTo>
                      <a:pt x="40" y="147"/>
                      <a:pt x="40" y="147"/>
                      <a:pt x="40" y="147"/>
                    </a:cubicBezTo>
                    <a:cubicBezTo>
                      <a:pt x="40" y="147"/>
                      <a:pt x="40" y="148"/>
                      <a:pt x="40" y="148"/>
                    </a:cubicBezTo>
                    <a:cubicBezTo>
                      <a:pt x="40" y="147"/>
                      <a:pt x="39" y="146"/>
                      <a:pt x="39" y="145"/>
                    </a:cubicBezTo>
                    <a:cubicBezTo>
                      <a:pt x="39" y="145"/>
                      <a:pt x="40" y="146"/>
                      <a:pt x="40" y="146"/>
                    </a:cubicBezTo>
                    <a:cubicBezTo>
                      <a:pt x="40" y="145"/>
                      <a:pt x="40" y="145"/>
                      <a:pt x="40" y="145"/>
                    </a:cubicBezTo>
                    <a:cubicBezTo>
                      <a:pt x="39" y="145"/>
                      <a:pt x="39" y="145"/>
                      <a:pt x="39" y="144"/>
                    </a:cubicBezTo>
                    <a:cubicBezTo>
                      <a:pt x="40" y="146"/>
                      <a:pt x="38" y="142"/>
                      <a:pt x="39" y="142"/>
                    </a:cubicBezTo>
                    <a:cubicBezTo>
                      <a:pt x="39" y="142"/>
                      <a:pt x="38" y="142"/>
                      <a:pt x="38" y="141"/>
                    </a:cubicBezTo>
                    <a:cubicBezTo>
                      <a:pt x="39" y="141"/>
                      <a:pt x="38" y="141"/>
                      <a:pt x="38" y="140"/>
                    </a:cubicBezTo>
                    <a:cubicBezTo>
                      <a:pt x="40" y="143"/>
                      <a:pt x="41" y="146"/>
                      <a:pt x="41" y="147"/>
                    </a:cubicBezTo>
                    <a:cubicBezTo>
                      <a:pt x="42" y="149"/>
                      <a:pt x="42" y="149"/>
                      <a:pt x="42" y="150"/>
                    </a:cubicBezTo>
                    <a:cubicBezTo>
                      <a:pt x="42" y="150"/>
                      <a:pt x="43" y="150"/>
                      <a:pt x="43" y="150"/>
                    </a:cubicBezTo>
                    <a:cubicBezTo>
                      <a:pt x="42" y="149"/>
                      <a:pt x="43" y="149"/>
                      <a:pt x="43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48"/>
                      <a:pt x="41" y="148"/>
                      <a:pt x="41" y="147"/>
                    </a:cubicBezTo>
                    <a:cubicBezTo>
                      <a:pt x="42" y="148"/>
                      <a:pt x="42" y="148"/>
                      <a:pt x="42" y="149"/>
                    </a:cubicBezTo>
                    <a:cubicBezTo>
                      <a:pt x="42" y="148"/>
                      <a:pt x="42" y="147"/>
                      <a:pt x="42" y="146"/>
                    </a:cubicBezTo>
                    <a:cubicBezTo>
                      <a:pt x="42" y="146"/>
                      <a:pt x="42" y="147"/>
                      <a:pt x="42" y="147"/>
                    </a:cubicBezTo>
                    <a:cubicBezTo>
                      <a:pt x="41" y="144"/>
                      <a:pt x="39" y="141"/>
                      <a:pt x="40" y="140"/>
                    </a:cubicBezTo>
                    <a:cubicBezTo>
                      <a:pt x="39" y="140"/>
                      <a:pt x="40" y="139"/>
                      <a:pt x="39" y="138"/>
                    </a:cubicBezTo>
                    <a:cubicBezTo>
                      <a:pt x="39" y="138"/>
                      <a:pt x="40" y="139"/>
                      <a:pt x="39" y="139"/>
                    </a:cubicBezTo>
                    <a:cubicBezTo>
                      <a:pt x="39" y="138"/>
                      <a:pt x="39" y="139"/>
                      <a:pt x="39" y="139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9"/>
                      <a:pt x="38" y="139"/>
                    </a:cubicBezTo>
                    <a:cubicBezTo>
                      <a:pt x="38" y="137"/>
                      <a:pt x="38" y="134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3"/>
                      <a:pt x="38" y="134"/>
                      <a:pt x="37" y="134"/>
                    </a:cubicBezTo>
                    <a:cubicBezTo>
                      <a:pt x="37" y="134"/>
                      <a:pt x="37" y="133"/>
                      <a:pt x="37" y="133"/>
                    </a:cubicBezTo>
                    <a:cubicBezTo>
                      <a:pt x="37" y="133"/>
                      <a:pt x="36" y="132"/>
                      <a:pt x="37" y="131"/>
                    </a:cubicBezTo>
                    <a:cubicBezTo>
                      <a:pt x="37" y="132"/>
                      <a:pt x="38" y="134"/>
                      <a:pt x="38" y="135"/>
                    </a:cubicBezTo>
                    <a:cubicBezTo>
                      <a:pt x="38" y="135"/>
                      <a:pt x="38" y="136"/>
                      <a:pt x="39" y="136"/>
                    </a:cubicBezTo>
                    <a:cubicBezTo>
                      <a:pt x="39" y="136"/>
                      <a:pt x="39" y="135"/>
                      <a:pt x="39" y="135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7"/>
                      <a:pt x="40" y="138"/>
                    </a:cubicBezTo>
                    <a:cubicBezTo>
                      <a:pt x="40" y="138"/>
                      <a:pt x="39" y="137"/>
                      <a:pt x="40" y="137"/>
                    </a:cubicBezTo>
                    <a:cubicBezTo>
                      <a:pt x="41" y="139"/>
                      <a:pt x="41" y="140"/>
                      <a:pt x="42" y="142"/>
                    </a:cubicBezTo>
                    <a:cubicBezTo>
                      <a:pt x="42" y="142"/>
                      <a:pt x="42" y="143"/>
                      <a:pt x="43" y="143"/>
                    </a:cubicBezTo>
                    <a:cubicBezTo>
                      <a:pt x="43" y="143"/>
                      <a:pt x="43" y="144"/>
                      <a:pt x="42" y="143"/>
                    </a:cubicBezTo>
                    <a:cubicBezTo>
                      <a:pt x="42" y="144"/>
                      <a:pt x="43" y="145"/>
                      <a:pt x="43" y="144"/>
                    </a:cubicBezTo>
                    <a:cubicBezTo>
                      <a:pt x="43" y="144"/>
                      <a:pt x="43" y="144"/>
                      <a:pt x="43" y="143"/>
                    </a:cubicBezTo>
                    <a:cubicBezTo>
                      <a:pt x="43" y="144"/>
                      <a:pt x="44" y="144"/>
                      <a:pt x="44" y="144"/>
                    </a:cubicBezTo>
                    <a:cubicBezTo>
                      <a:pt x="44" y="145"/>
                      <a:pt x="44" y="144"/>
                      <a:pt x="43" y="145"/>
                    </a:cubicBezTo>
                    <a:cubicBezTo>
                      <a:pt x="44" y="146"/>
                      <a:pt x="44" y="145"/>
                      <a:pt x="44" y="146"/>
                    </a:cubicBezTo>
                    <a:cubicBezTo>
                      <a:pt x="44" y="147"/>
                      <a:pt x="44" y="146"/>
                      <a:pt x="45" y="146"/>
                    </a:cubicBezTo>
                    <a:cubicBezTo>
                      <a:pt x="45" y="147"/>
                      <a:pt x="45" y="147"/>
                      <a:pt x="45" y="148"/>
                    </a:cubicBezTo>
                    <a:cubicBezTo>
                      <a:pt x="46" y="149"/>
                      <a:pt x="47" y="151"/>
                      <a:pt x="47" y="152"/>
                    </a:cubicBezTo>
                    <a:cubicBezTo>
                      <a:pt x="47" y="152"/>
                      <a:pt x="47" y="153"/>
                      <a:pt x="47" y="153"/>
                    </a:cubicBezTo>
                    <a:cubicBezTo>
                      <a:pt x="47" y="152"/>
                      <a:pt x="47" y="152"/>
                      <a:pt x="48" y="152"/>
                    </a:cubicBezTo>
                    <a:cubicBezTo>
                      <a:pt x="48" y="153"/>
                      <a:pt x="48" y="153"/>
                      <a:pt x="48" y="154"/>
                    </a:cubicBezTo>
                    <a:cubicBezTo>
                      <a:pt x="48" y="154"/>
                      <a:pt x="49" y="155"/>
                      <a:pt x="49" y="155"/>
                    </a:cubicBezTo>
                    <a:cubicBezTo>
                      <a:pt x="49" y="155"/>
                      <a:pt x="49" y="155"/>
                      <a:pt x="50" y="155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0" y="156"/>
                      <a:pt x="49" y="155"/>
                      <a:pt x="49" y="156"/>
                    </a:cubicBezTo>
                    <a:cubicBezTo>
                      <a:pt x="49" y="156"/>
                      <a:pt x="49" y="155"/>
                      <a:pt x="50" y="156"/>
                    </a:cubicBezTo>
                    <a:cubicBezTo>
                      <a:pt x="50" y="156"/>
                      <a:pt x="50" y="156"/>
                      <a:pt x="50" y="156"/>
                    </a:cubicBezTo>
                    <a:cubicBezTo>
                      <a:pt x="50" y="157"/>
                      <a:pt x="52" y="157"/>
                      <a:pt x="52" y="158"/>
                    </a:cubicBezTo>
                    <a:cubicBezTo>
                      <a:pt x="52" y="158"/>
                      <a:pt x="53" y="159"/>
                      <a:pt x="53" y="159"/>
                    </a:cubicBezTo>
                    <a:cubicBezTo>
                      <a:pt x="53" y="160"/>
                      <a:pt x="52" y="160"/>
                      <a:pt x="53" y="160"/>
                    </a:cubicBezTo>
                    <a:cubicBezTo>
                      <a:pt x="53" y="160"/>
                      <a:pt x="53" y="160"/>
                      <a:pt x="54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4" y="159"/>
                      <a:pt x="55" y="162"/>
                      <a:pt x="56" y="163"/>
                    </a:cubicBezTo>
                    <a:cubicBezTo>
                      <a:pt x="56" y="163"/>
                      <a:pt x="58" y="164"/>
                      <a:pt x="57" y="164"/>
                    </a:cubicBezTo>
                    <a:cubicBezTo>
                      <a:pt x="58" y="164"/>
                      <a:pt x="58" y="165"/>
                      <a:pt x="58" y="165"/>
                    </a:cubicBezTo>
                    <a:cubicBezTo>
                      <a:pt x="57" y="165"/>
                      <a:pt x="57" y="164"/>
                      <a:pt x="57" y="164"/>
                    </a:cubicBezTo>
                    <a:cubicBezTo>
                      <a:pt x="57" y="164"/>
                      <a:pt x="56" y="164"/>
                      <a:pt x="56" y="164"/>
                    </a:cubicBezTo>
                    <a:cubicBezTo>
                      <a:pt x="57" y="165"/>
                      <a:pt x="56" y="164"/>
                      <a:pt x="56" y="165"/>
                    </a:cubicBezTo>
                    <a:cubicBezTo>
                      <a:pt x="57" y="165"/>
                      <a:pt x="56" y="164"/>
                      <a:pt x="57" y="164"/>
                    </a:cubicBezTo>
                    <a:cubicBezTo>
                      <a:pt x="57" y="165"/>
                      <a:pt x="57" y="165"/>
                      <a:pt x="57" y="165"/>
                    </a:cubicBezTo>
                    <a:cubicBezTo>
                      <a:pt x="57" y="165"/>
                      <a:pt x="57" y="165"/>
                      <a:pt x="57" y="165"/>
                    </a:cubicBezTo>
                    <a:cubicBezTo>
                      <a:pt x="57" y="166"/>
                      <a:pt x="58" y="167"/>
                      <a:pt x="58" y="167"/>
                    </a:cubicBezTo>
                    <a:cubicBezTo>
                      <a:pt x="58" y="166"/>
                      <a:pt x="57" y="166"/>
                      <a:pt x="57" y="166"/>
                    </a:cubicBezTo>
                    <a:cubicBezTo>
                      <a:pt x="57" y="165"/>
                      <a:pt x="58" y="165"/>
                      <a:pt x="58" y="166"/>
                    </a:cubicBezTo>
                    <a:cubicBezTo>
                      <a:pt x="58" y="166"/>
                      <a:pt x="58" y="165"/>
                      <a:pt x="59" y="166"/>
                    </a:cubicBezTo>
                    <a:cubicBezTo>
                      <a:pt x="59" y="166"/>
                      <a:pt x="59" y="166"/>
                      <a:pt x="59" y="167"/>
                    </a:cubicBezTo>
                    <a:cubicBezTo>
                      <a:pt x="59" y="167"/>
                      <a:pt x="59" y="166"/>
                      <a:pt x="60" y="167"/>
                    </a:cubicBezTo>
                    <a:cubicBezTo>
                      <a:pt x="60" y="167"/>
                      <a:pt x="60" y="167"/>
                      <a:pt x="60" y="168"/>
                    </a:cubicBezTo>
                    <a:cubicBezTo>
                      <a:pt x="61" y="168"/>
                      <a:pt x="62" y="170"/>
                      <a:pt x="61" y="168"/>
                    </a:cubicBezTo>
                    <a:cubicBezTo>
                      <a:pt x="62" y="169"/>
                      <a:pt x="62" y="169"/>
                      <a:pt x="62" y="169"/>
                    </a:cubicBezTo>
                    <a:cubicBezTo>
                      <a:pt x="61" y="169"/>
                      <a:pt x="62" y="169"/>
                      <a:pt x="62" y="169"/>
                    </a:cubicBezTo>
                    <a:cubicBezTo>
                      <a:pt x="63" y="170"/>
                      <a:pt x="63" y="171"/>
                      <a:pt x="64" y="172"/>
                    </a:cubicBezTo>
                    <a:cubicBezTo>
                      <a:pt x="64" y="172"/>
                      <a:pt x="64" y="171"/>
                      <a:pt x="64" y="171"/>
                    </a:cubicBezTo>
                    <a:cubicBezTo>
                      <a:pt x="64" y="172"/>
                      <a:pt x="64" y="171"/>
                      <a:pt x="65" y="172"/>
                    </a:cubicBezTo>
                    <a:cubicBezTo>
                      <a:pt x="65" y="172"/>
                      <a:pt x="64" y="172"/>
                      <a:pt x="65" y="172"/>
                    </a:cubicBezTo>
                    <a:cubicBezTo>
                      <a:pt x="65" y="173"/>
                      <a:pt x="66" y="174"/>
                      <a:pt x="66" y="174"/>
                    </a:cubicBezTo>
                    <a:cubicBezTo>
                      <a:pt x="66" y="174"/>
                      <a:pt x="65" y="173"/>
                      <a:pt x="65" y="174"/>
                    </a:cubicBezTo>
                    <a:cubicBezTo>
                      <a:pt x="66" y="174"/>
                      <a:pt x="67" y="174"/>
                      <a:pt x="67" y="175"/>
                    </a:cubicBezTo>
                    <a:cubicBezTo>
                      <a:pt x="68" y="175"/>
                      <a:pt x="68" y="175"/>
                      <a:pt x="68" y="175"/>
                    </a:cubicBezTo>
                    <a:cubicBezTo>
                      <a:pt x="68" y="175"/>
                      <a:pt x="69" y="175"/>
                      <a:pt x="69" y="176"/>
                    </a:cubicBezTo>
                    <a:cubicBezTo>
                      <a:pt x="68" y="175"/>
                      <a:pt x="67" y="175"/>
                      <a:pt x="67" y="176"/>
                    </a:cubicBezTo>
                    <a:cubicBezTo>
                      <a:pt x="68" y="176"/>
                      <a:pt x="69" y="177"/>
                      <a:pt x="69" y="177"/>
                    </a:cubicBezTo>
                    <a:cubicBezTo>
                      <a:pt x="69" y="177"/>
                      <a:pt x="69" y="177"/>
                      <a:pt x="69" y="177"/>
                    </a:cubicBezTo>
                    <a:cubicBezTo>
                      <a:pt x="70" y="177"/>
                      <a:pt x="72" y="178"/>
                      <a:pt x="73" y="179"/>
                    </a:cubicBezTo>
                    <a:cubicBezTo>
                      <a:pt x="73" y="179"/>
                      <a:pt x="72" y="178"/>
                      <a:pt x="72" y="178"/>
                    </a:cubicBezTo>
                    <a:cubicBezTo>
                      <a:pt x="73" y="178"/>
                      <a:pt x="75" y="180"/>
                      <a:pt x="76" y="181"/>
                    </a:cubicBezTo>
                    <a:cubicBezTo>
                      <a:pt x="76" y="180"/>
                      <a:pt x="75" y="180"/>
                      <a:pt x="75" y="180"/>
                    </a:cubicBezTo>
                    <a:cubicBezTo>
                      <a:pt x="76" y="180"/>
                      <a:pt x="77" y="181"/>
                      <a:pt x="78" y="182"/>
                    </a:cubicBezTo>
                    <a:cubicBezTo>
                      <a:pt x="78" y="182"/>
                      <a:pt x="78" y="182"/>
                      <a:pt x="77" y="182"/>
                    </a:cubicBezTo>
                    <a:cubicBezTo>
                      <a:pt x="78" y="183"/>
                      <a:pt x="79" y="182"/>
                      <a:pt x="79" y="182"/>
                    </a:cubicBezTo>
                    <a:cubicBezTo>
                      <a:pt x="79" y="182"/>
                      <a:pt x="78" y="182"/>
                      <a:pt x="78" y="182"/>
                    </a:cubicBezTo>
                    <a:cubicBezTo>
                      <a:pt x="78" y="182"/>
                      <a:pt x="78" y="182"/>
                      <a:pt x="79" y="182"/>
                    </a:cubicBezTo>
                    <a:cubicBezTo>
                      <a:pt x="79" y="182"/>
                      <a:pt x="80" y="183"/>
                      <a:pt x="81" y="184"/>
                    </a:cubicBezTo>
                    <a:cubicBezTo>
                      <a:pt x="81" y="183"/>
                      <a:pt x="80" y="183"/>
                      <a:pt x="79" y="182"/>
                    </a:cubicBezTo>
                    <a:cubicBezTo>
                      <a:pt x="81" y="182"/>
                      <a:pt x="81" y="183"/>
                      <a:pt x="82" y="183"/>
                    </a:cubicBezTo>
                    <a:cubicBezTo>
                      <a:pt x="82" y="183"/>
                      <a:pt x="81" y="183"/>
                      <a:pt x="81" y="182"/>
                    </a:cubicBezTo>
                    <a:cubicBezTo>
                      <a:pt x="79" y="182"/>
                      <a:pt x="77" y="181"/>
                      <a:pt x="76" y="180"/>
                    </a:cubicBezTo>
                    <a:cubicBezTo>
                      <a:pt x="78" y="181"/>
                      <a:pt x="77" y="180"/>
                      <a:pt x="78" y="180"/>
                    </a:cubicBezTo>
                    <a:cubicBezTo>
                      <a:pt x="78" y="181"/>
                      <a:pt x="79" y="181"/>
                      <a:pt x="79" y="181"/>
                    </a:cubicBezTo>
                    <a:cubicBezTo>
                      <a:pt x="79" y="181"/>
                      <a:pt x="79" y="181"/>
                      <a:pt x="79" y="181"/>
                    </a:cubicBezTo>
                    <a:cubicBezTo>
                      <a:pt x="80" y="181"/>
                      <a:pt x="81" y="182"/>
                      <a:pt x="81" y="182"/>
                    </a:cubicBezTo>
                    <a:cubicBezTo>
                      <a:pt x="81" y="182"/>
                      <a:pt x="80" y="182"/>
                      <a:pt x="80" y="181"/>
                    </a:cubicBezTo>
                    <a:cubicBezTo>
                      <a:pt x="82" y="182"/>
                      <a:pt x="83" y="183"/>
                      <a:pt x="85" y="183"/>
                    </a:cubicBezTo>
                    <a:cubicBezTo>
                      <a:pt x="84" y="184"/>
                      <a:pt x="88" y="184"/>
                      <a:pt x="88" y="185"/>
                    </a:cubicBezTo>
                    <a:cubicBezTo>
                      <a:pt x="86" y="184"/>
                      <a:pt x="84" y="184"/>
                      <a:pt x="83" y="183"/>
                    </a:cubicBezTo>
                    <a:cubicBezTo>
                      <a:pt x="83" y="184"/>
                      <a:pt x="82" y="183"/>
                      <a:pt x="82" y="183"/>
                    </a:cubicBezTo>
                    <a:cubicBezTo>
                      <a:pt x="83" y="184"/>
                      <a:pt x="85" y="184"/>
                      <a:pt x="86" y="184"/>
                    </a:cubicBezTo>
                    <a:cubicBezTo>
                      <a:pt x="86" y="185"/>
                      <a:pt x="86" y="185"/>
                      <a:pt x="86" y="185"/>
                    </a:cubicBezTo>
                    <a:cubicBezTo>
                      <a:pt x="85" y="184"/>
                      <a:pt x="85" y="185"/>
                      <a:pt x="84" y="184"/>
                    </a:cubicBezTo>
                    <a:cubicBezTo>
                      <a:pt x="84" y="184"/>
                      <a:pt x="84" y="185"/>
                      <a:pt x="85" y="185"/>
                    </a:cubicBezTo>
                    <a:cubicBezTo>
                      <a:pt x="85" y="185"/>
                      <a:pt x="84" y="185"/>
                      <a:pt x="85" y="185"/>
                    </a:cubicBezTo>
                    <a:cubicBezTo>
                      <a:pt x="85" y="185"/>
                      <a:pt x="86" y="185"/>
                      <a:pt x="86" y="185"/>
                    </a:cubicBezTo>
                    <a:cubicBezTo>
                      <a:pt x="87" y="186"/>
                      <a:pt x="86" y="186"/>
                      <a:pt x="86" y="187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5" y="187"/>
                      <a:pt x="84" y="187"/>
                      <a:pt x="83" y="187"/>
                    </a:cubicBezTo>
                    <a:cubicBezTo>
                      <a:pt x="83" y="187"/>
                      <a:pt x="84" y="187"/>
                      <a:pt x="85" y="187"/>
                    </a:cubicBezTo>
                    <a:cubicBezTo>
                      <a:pt x="85" y="187"/>
                      <a:pt x="84" y="187"/>
                      <a:pt x="85" y="188"/>
                    </a:cubicBezTo>
                    <a:cubicBezTo>
                      <a:pt x="85" y="187"/>
                      <a:pt x="86" y="188"/>
                      <a:pt x="86" y="187"/>
                    </a:cubicBezTo>
                    <a:cubicBezTo>
                      <a:pt x="85" y="187"/>
                      <a:pt x="85" y="187"/>
                      <a:pt x="85" y="187"/>
                    </a:cubicBezTo>
                    <a:cubicBezTo>
                      <a:pt x="85" y="187"/>
                      <a:pt x="85" y="187"/>
                      <a:pt x="85" y="187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6" y="187"/>
                      <a:pt x="86" y="187"/>
                      <a:pt x="87" y="187"/>
                    </a:cubicBezTo>
                    <a:cubicBezTo>
                      <a:pt x="87" y="187"/>
                      <a:pt x="86" y="187"/>
                      <a:pt x="86" y="187"/>
                    </a:cubicBezTo>
                    <a:cubicBezTo>
                      <a:pt x="87" y="186"/>
                      <a:pt x="87" y="185"/>
                      <a:pt x="88" y="186"/>
                    </a:cubicBezTo>
                    <a:cubicBezTo>
                      <a:pt x="89" y="187"/>
                      <a:pt x="90" y="187"/>
                      <a:pt x="91" y="187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2" y="188"/>
                    </a:cubicBezTo>
                    <a:cubicBezTo>
                      <a:pt x="92" y="187"/>
                      <a:pt x="91" y="187"/>
                      <a:pt x="92" y="187"/>
                    </a:cubicBezTo>
                    <a:cubicBezTo>
                      <a:pt x="93" y="187"/>
                      <a:pt x="94" y="188"/>
                      <a:pt x="94" y="188"/>
                    </a:cubicBezTo>
                    <a:cubicBezTo>
                      <a:pt x="96" y="189"/>
                      <a:pt x="97" y="189"/>
                      <a:pt x="100" y="190"/>
                    </a:cubicBezTo>
                    <a:cubicBezTo>
                      <a:pt x="100" y="189"/>
                      <a:pt x="100" y="189"/>
                      <a:pt x="100" y="189"/>
                    </a:cubicBezTo>
                    <a:cubicBezTo>
                      <a:pt x="101" y="189"/>
                      <a:pt x="101" y="189"/>
                      <a:pt x="102" y="189"/>
                    </a:cubicBezTo>
                    <a:cubicBezTo>
                      <a:pt x="102" y="189"/>
                      <a:pt x="102" y="189"/>
                      <a:pt x="103" y="189"/>
                    </a:cubicBezTo>
                    <a:cubicBezTo>
                      <a:pt x="103" y="189"/>
                      <a:pt x="104" y="190"/>
                      <a:pt x="104" y="189"/>
                    </a:cubicBezTo>
                    <a:cubicBezTo>
                      <a:pt x="104" y="189"/>
                      <a:pt x="105" y="190"/>
                      <a:pt x="105" y="190"/>
                    </a:cubicBezTo>
                    <a:cubicBezTo>
                      <a:pt x="105" y="190"/>
                      <a:pt x="105" y="189"/>
                      <a:pt x="105" y="189"/>
                    </a:cubicBezTo>
                    <a:cubicBezTo>
                      <a:pt x="104" y="189"/>
                      <a:pt x="103" y="189"/>
                      <a:pt x="103" y="189"/>
                    </a:cubicBezTo>
                    <a:cubicBezTo>
                      <a:pt x="103" y="189"/>
                      <a:pt x="101" y="189"/>
                      <a:pt x="101" y="189"/>
                    </a:cubicBezTo>
                    <a:cubicBezTo>
                      <a:pt x="102" y="188"/>
                      <a:pt x="107" y="188"/>
                      <a:pt x="105" y="189"/>
                    </a:cubicBezTo>
                    <a:cubicBezTo>
                      <a:pt x="106" y="189"/>
                      <a:pt x="106" y="189"/>
                      <a:pt x="106" y="189"/>
                    </a:cubicBezTo>
                    <a:cubicBezTo>
                      <a:pt x="107" y="189"/>
                      <a:pt x="107" y="189"/>
                      <a:pt x="107" y="189"/>
                    </a:cubicBezTo>
                    <a:cubicBezTo>
                      <a:pt x="106" y="189"/>
                      <a:pt x="106" y="188"/>
                      <a:pt x="106" y="188"/>
                    </a:cubicBezTo>
                    <a:cubicBezTo>
                      <a:pt x="105" y="188"/>
                      <a:pt x="105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05" y="188"/>
                      <a:pt x="105" y="188"/>
                      <a:pt x="105" y="188"/>
                    </a:cubicBezTo>
                    <a:cubicBezTo>
                      <a:pt x="104" y="187"/>
                      <a:pt x="104" y="189"/>
                      <a:pt x="102" y="188"/>
                    </a:cubicBezTo>
                    <a:cubicBezTo>
                      <a:pt x="103" y="188"/>
                      <a:pt x="102" y="188"/>
                      <a:pt x="103" y="188"/>
                    </a:cubicBezTo>
                    <a:cubicBezTo>
                      <a:pt x="101" y="188"/>
                      <a:pt x="98" y="186"/>
                      <a:pt x="101" y="186"/>
                    </a:cubicBezTo>
                    <a:cubicBezTo>
                      <a:pt x="101" y="186"/>
                      <a:pt x="101" y="186"/>
                      <a:pt x="100" y="186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6"/>
                      <a:pt x="100" y="187"/>
                      <a:pt x="99" y="187"/>
                    </a:cubicBezTo>
                    <a:cubicBezTo>
                      <a:pt x="99" y="187"/>
                      <a:pt x="98" y="187"/>
                      <a:pt x="98" y="187"/>
                    </a:cubicBezTo>
                    <a:cubicBezTo>
                      <a:pt x="94" y="186"/>
                      <a:pt x="90" y="185"/>
                      <a:pt x="86" y="183"/>
                    </a:cubicBezTo>
                    <a:cubicBezTo>
                      <a:pt x="87" y="184"/>
                      <a:pt x="87" y="184"/>
                      <a:pt x="88" y="184"/>
                    </a:cubicBezTo>
                    <a:cubicBezTo>
                      <a:pt x="88" y="183"/>
                      <a:pt x="89" y="184"/>
                      <a:pt x="89" y="184"/>
                    </a:cubicBezTo>
                    <a:cubicBezTo>
                      <a:pt x="89" y="184"/>
                      <a:pt x="90" y="184"/>
                      <a:pt x="89" y="184"/>
                    </a:cubicBezTo>
                    <a:cubicBezTo>
                      <a:pt x="91" y="184"/>
                      <a:pt x="92" y="185"/>
                      <a:pt x="93" y="185"/>
                    </a:cubicBezTo>
                    <a:cubicBezTo>
                      <a:pt x="92" y="184"/>
                      <a:pt x="94" y="184"/>
                      <a:pt x="93" y="184"/>
                    </a:cubicBezTo>
                    <a:cubicBezTo>
                      <a:pt x="92" y="184"/>
                      <a:pt x="91" y="184"/>
                      <a:pt x="90" y="183"/>
                    </a:cubicBezTo>
                    <a:cubicBezTo>
                      <a:pt x="90" y="183"/>
                      <a:pt x="90" y="183"/>
                      <a:pt x="89" y="183"/>
                    </a:cubicBezTo>
                    <a:cubicBezTo>
                      <a:pt x="89" y="183"/>
                      <a:pt x="90" y="183"/>
                      <a:pt x="91" y="183"/>
                    </a:cubicBezTo>
                    <a:cubicBezTo>
                      <a:pt x="90" y="183"/>
                      <a:pt x="89" y="182"/>
                      <a:pt x="89" y="182"/>
                    </a:cubicBezTo>
                    <a:cubicBezTo>
                      <a:pt x="89" y="182"/>
                      <a:pt x="89" y="182"/>
                      <a:pt x="90" y="182"/>
                    </a:cubicBezTo>
                    <a:cubicBezTo>
                      <a:pt x="90" y="182"/>
                      <a:pt x="90" y="182"/>
                      <a:pt x="91" y="182"/>
                    </a:cubicBezTo>
                    <a:cubicBezTo>
                      <a:pt x="91" y="182"/>
                      <a:pt x="91" y="183"/>
                      <a:pt x="91" y="183"/>
                    </a:cubicBezTo>
                    <a:cubicBezTo>
                      <a:pt x="91" y="183"/>
                      <a:pt x="91" y="183"/>
                      <a:pt x="92" y="183"/>
                    </a:cubicBezTo>
                    <a:cubicBezTo>
                      <a:pt x="92" y="183"/>
                      <a:pt x="92" y="183"/>
                      <a:pt x="92" y="183"/>
                    </a:cubicBezTo>
                    <a:cubicBezTo>
                      <a:pt x="92" y="183"/>
                      <a:pt x="93" y="183"/>
                      <a:pt x="94" y="183"/>
                    </a:cubicBezTo>
                    <a:cubicBezTo>
                      <a:pt x="93" y="183"/>
                      <a:pt x="92" y="181"/>
                      <a:pt x="91" y="181"/>
                    </a:cubicBezTo>
                    <a:cubicBezTo>
                      <a:pt x="91" y="181"/>
                      <a:pt x="90" y="180"/>
                      <a:pt x="91" y="180"/>
                    </a:cubicBezTo>
                    <a:cubicBezTo>
                      <a:pt x="91" y="181"/>
                      <a:pt x="91" y="181"/>
                      <a:pt x="92" y="181"/>
                    </a:cubicBezTo>
                    <a:cubicBezTo>
                      <a:pt x="92" y="181"/>
                      <a:pt x="92" y="181"/>
                      <a:pt x="92" y="181"/>
                    </a:cubicBezTo>
                    <a:cubicBezTo>
                      <a:pt x="94" y="182"/>
                      <a:pt x="93" y="182"/>
                      <a:pt x="94" y="183"/>
                    </a:cubicBezTo>
                    <a:cubicBezTo>
                      <a:pt x="95" y="183"/>
                      <a:pt x="95" y="182"/>
                      <a:pt x="95" y="182"/>
                    </a:cubicBezTo>
                    <a:cubicBezTo>
                      <a:pt x="95" y="182"/>
                      <a:pt x="95" y="182"/>
                      <a:pt x="96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2"/>
                      <a:pt x="98" y="182"/>
                      <a:pt x="99" y="183"/>
                    </a:cubicBezTo>
                    <a:cubicBezTo>
                      <a:pt x="99" y="183"/>
                      <a:pt x="98" y="183"/>
                      <a:pt x="99" y="183"/>
                    </a:cubicBezTo>
                    <a:cubicBezTo>
                      <a:pt x="97" y="184"/>
                      <a:pt x="96" y="183"/>
                      <a:pt x="94" y="183"/>
                    </a:cubicBezTo>
                    <a:cubicBezTo>
                      <a:pt x="94" y="183"/>
                      <a:pt x="94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4"/>
                      <a:pt x="95" y="184"/>
                    </a:cubicBezTo>
                    <a:cubicBezTo>
                      <a:pt x="96" y="184"/>
                      <a:pt x="96" y="184"/>
                      <a:pt x="96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5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4"/>
                      <a:pt x="97" y="184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5"/>
                      <a:pt x="98" y="185"/>
                      <a:pt x="98" y="185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9" y="185"/>
                      <a:pt x="99" y="186"/>
                      <a:pt x="100" y="186"/>
                    </a:cubicBezTo>
                    <a:cubicBezTo>
                      <a:pt x="102" y="185"/>
                      <a:pt x="103" y="186"/>
                      <a:pt x="105" y="185"/>
                    </a:cubicBezTo>
                    <a:cubicBezTo>
                      <a:pt x="105" y="186"/>
                      <a:pt x="106" y="186"/>
                      <a:pt x="106" y="186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5" y="185"/>
                      <a:pt x="103" y="185"/>
                      <a:pt x="102" y="185"/>
                    </a:cubicBezTo>
                    <a:cubicBezTo>
                      <a:pt x="103" y="185"/>
                      <a:pt x="103" y="184"/>
                      <a:pt x="104" y="185"/>
                    </a:cubicBezTo>
                    <a:cubicBezTo>
                      <a:pt x="104" y="184"/>
                      <a:pt x="104" y="184"/>
                      <a:pt x="104" y="184"/>
                    </a:cubicBezTo>
                    <a:cubicBezTo>
                      <a:pt x="106" y="184"/>
                      <a:pt x="109" y="183"/>
                      <a:pt x="111" y="183"/>
                    </a:cubicBezTo>
                    <a:cubicBezTo>
                      <a:pt x="111" y="184"/>
                      <a:pt x="111" y="183"/>
                      <a:pt x="111" y="183"/>
                    </a:cubicBezTo>
                    <a:cubicBezTo>
                      <a:pt x="110" y="184"/>
                      <a:pt x="109" y="184"/>
                      <a:pt x="108" y="183"/>
                    </a:cubicBezTo>
                    <a:cubicBezTo>
                      <a:pt x="107" y="184"/>
                      <a:pt x="105" y="184"/>
                      <a:pt x="103" y="184"/>
                    </a:cubicBezTo>
                    <a:cubicBezTo>
                      <a:pt x="103" y="183"/>
                      <a:pt x="101" y="183"/>
                      <a:pt x="102" y="183"/>
                    </a:cubicBezTo>
                    <a:cubicBezTo>
                      <a:pt x="101" y="183"/>
                      <a:pt x="100" y="183"/>
                      <a:pt x="100" y="182"/>
                    </a:cubicBezTo>
                    <a:cubicBezTo>
                      <a:pt x="100" y="182"/>
                      <a:pt x="100" y="182"/>
                      <a:pt x="101" y="182"/>
                    </a:cubicBezTo>
                    <a:cubicBezTo>
                      <a:pt x="100" y="182"/>
                      <a:pt x="100" y="182"/>
                      <a:pt x="99" y="182"/>
                    </a:cubicBezTo>
                    <a:cubicBezTo>
                      <a:pt x="99" y="181"/>
                      <a:pt x="100" y="181"/>
                      <a:pt x="99" y="181"/>
                    </a:cubicBezTo>
                    <a:cubicBezTo>
                      <a:pt x="98" y="181"/>
                      <a:pt x="96" y="181"/>
                      <a:pt x="94" y="180"/>
                    </a:cubicBezTo>
                    <a:cubicBezTo>
                      <a:pt x="95" y="179"/>
                      <a:pt x="96" y="180"/>
                      <a:pt x="97" y="180"/>
                    </a:cubicBezTo>
                    <a:cubicBezTo>
                      <a:pt x="96" y="180"/>
                      <a:pt x="97" y="180"/>
                      <a:pt x="97" y="180"/>
                    </a:cubicBezTo>
                    <a:cubicBezTo>
                      <a:pt x="97" y="180"/>
                      <a:pt x="97" y="179"/>
                      <a:pt x="97" y="179"/>
                    </a:cubicBezTo>
                    <a:cubicBezTo>
                      <a:pt x="98" y="179"/>
                      <a:pt x="98" y="179"/>
                      <a:pt x="98" y="180"/>
                    </a:cubicBezTo>
                    <a:cubicBezTo>
                      <a:pt x="98" y="180"/>
                      <a:pt x="99" y="180"/>
                      <a:pt x="99" y="179"/>
                    </a:cubicBezTo>
                    <a:cubicBezTo>
                      <a:pt x="98" y="180"/>
                      <a:pt x="99" y="179"/>
                      <a:pt x="98" y="179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98" y="178"/>
                      <a:pt x="97" y="179"/>
                      <a:pt x="96" y="179"/>
                    </a:cubicBezTo>
                    <a:cubicBezTo>
                      <a:pt x="96" y="179"/>
                      <a:pt x="94" y="179"/>
                      <a:pt x="93" y="178"/>
                    </a:cubicBezTo>
                    <a:cubicBezTo>
                      <a:pt x="94" y="178"/>
                      <a:pt x="94" y="178"/>
                      <a:pt x="95" y="178"/>
                    </a:cubicBezTo>
                    <a:cubicBezTo>
                      <a:pt x="95" y="178"/>
                      <a:pt x="95" y="178"/>
                      <a:pt x="96" y="178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96" y="178"/>
                      <a:pt x="97" y="178"/>
                      <a:pt x="97" y="178"/>
                    </a:cubicBezTo>
                    <a:cubicBezTo>
                      <a:pt x="97" y="178"/>
                      <a:pt x="96" y="178"/>
                      <a:pt x="97" y="179"/>
                    </a:cubicBezTo>
                    <a:cubicBezTo>
                      <a:pt x="98" y="178"/>
                      <a:pt x="99" y="178"/>
                      <a:pt x="100" y="178"/>
                    </a:cubicBezTo>
                    <a:cubicBezTo>
                      <a:pt x="100" y="178"/>
                      <a:pt x="100" y="177"/>
                      <a:pt x="99" y="177"/>
                    </a:cubicBezTo>
                    <a:cubicBezTo>
                      <a:pt x="101" y="177"/>
                      <a:pt x="103" y="177"/>
                      <a:pt x="103" y="177"/>
                    </a:cubicBezTo>
                    <a:cubicBezTo>
                      <a:pt x="104" y="177"/>
                      <a:pt x="105" y="177"/>
                      <a:pt x="105" y="177"/>
                    </a:cubicBezTo>
                    <a:cubicBezTo>
                      <a:pt x="105" y="177"/>
                      <a:pt x="104" y="177"/>
                      <a:pt x="104" y="177"/>
                    </a:cubicBezTo>
                    <a:cubicBezTo>
                      <a:pt x="105" y="176"/>
                      <a:pt x="105" y="176"/>
                      <a:pt x="105" y="176"/>
                    </a:cubicBezTo>
                    <a:cubicBezTo>
                      <a:pt x="106" y="176"/>
                      <a:pt x="107" y="176"/>
                      <a:pt x="107" y="176"/>
                    </a:cubicBezTo>
                    <a:cubicBezTo>
                      <a:pt x="107" y="176"/>
                      <a:pt x="106" y="176"/>
                      <a:pt x="106" y="176"/>
                    </a:cubicBezTo>
                    <a:cubicBezTo>
                      <a:pt x="108" y="177"/>
                      <a:pt x="111" y="176"/>
                      <a:pt x="113" y="176"/>
                    </a:cubicBezTo>
                    <a:cubicBezTo>
                      <a:pt x="113" y="176"/>
                      <a:pt x="112" y="176"/>
                      <a:pt x="112" y="177"/>
                    </a:cubicBezTo>
                    <a:cubicBezTo>
                      <a:pt x="112" y="177"/>
                      <a:pt x="113" y="176"/>
                      <a:pt x="114" y="176"/>
                    </a:cubicBezTo>
                    <a:cubicBezTo>
                      <a:pt x="115" y="177"/>
                      <a:pt x="114" y="177"/>
                      <a:pt x="114" y="177"/>
                    </a:cubicBezTo>
                    <a:cubicBezTo>
                      <a:pt x="113" y="176"/>
                      <a:pt x="111" y="177"/>
                      <a:pt x="112" y="176"/>
                    </a:cubicBezTo>
                    <a:cubicBezTo>
                      <a:pt x="111" y="177"/>
                      <a:pt x="110" y="177"/>
                      <a:pt x="109" y="177"/>
                    </a:cubicBezTo>
                    <a:cubicBezTo>
                      <a:pt x="109" y="177"/>
                      <a:pt x="109" y="177"/>
                      <a:pt x="108" y="177"/>
                    </a:cubicBezTo>
                    <a:cubicBezTo>
                      <a:pt x="108" y="177"/>
                      <a:pt x="109" y="177"/>
                      <a:pt x="109" y="177"/>
                    </a:cubicBezTo>
                    <a:cubicBezTo>
                      <a:pt x="108" y="178"/>
                      <a:pt x="105" y="177"/>
                      <a:pt x="103" y="178"/>
                    </a:cubicBezTo>
                    <a:cubicBezTo>
                      <a:pt x="103" y="178"/>
                      <a:pt x="103" y="178"/>
                      <a:pt x="103" y="177"/>
                    </a:cubicBezTo>
                    <a:cubicBezTo>
                      <a:pt x="103" y="178"/>
                      <a:pt x="102" y="178"/>
                      <a:pt x="102" y="178"/>
                    </a:cubicBezTo>
                    <a:cubicBezTo>
                      <a:pt x="103" y="178"/>
                      <a:pt x="103" y="178"/>
                      <a:pt x="103" y="178"/>
                    </a:cubicBezTo>
                    <a:cubicBezTo>
                      <a:pt x="103" y="178"/>
                      <a:pt x="104" y="178"/>
                      <a:pt x="104" y="178"/>
                    </a:cubicBezTo>
                    <a:cubicBezTo>
                      <a:pt x="104" y="178"/>
                      <a:pt x="104" y="178"/>
                      <a:pt x="104" y="179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5" y="179"/>
                      <a:pt x="106" y="178"/>
                      <a:pt x="106" y="179"/>
                    </a:cubicBezTo>
                    <a:cubicBezTo>
                      <a:pt x="105" y="178"/>
                      <a:pt x="106" y="179"/>
                      <a:pt x="105" y="179"/>
                    </a:cubicBezTo>
                    <a:cubicBezTo>
                      <a:pt x="105" y="179"/>
                      <a:pt x="103" y="179"/>
                      <a:pt x="103" y="179"/>
                    </a:cubicBezTo>
                    <a:cubicBezTo>
                      <a:pt x="104" y="179"/>
                      <a:pt x="104" y="180"/>
                      <a:pt x="105" y="180"/>
                    </a:cubicBezTo>
                    <a:cubicBezTo>
                      <a:pt x="104" y="180"/>
                      <a:pt x="104" y="180"/>
                      <a:pt x="104" y="180"/>
                    </a:cubicBezTo>
                    <a:cubicBezTo>
                      <a:pt x="104" y="181"/>
                      <a:pt x="104" y="181"/>
                      <a:pt x="105" y="181"/>
                    </a:cubicBezTo>
                    <a:cubicBezTo>
                      <a:pt x="104" y="181"/>
                      <a:pt x="105" y="181"/>
                      <a:pt x="104" y="181"/>
                    </a:cubicBezTo>
                    <a:cubicBezTo>
                      <a:pt x="105" y="182"/>
                      <a:pt x="106" y="181"/>
                      <a:pt x="105" y="182"/>
                    </a:cubicBezTo>
                    <a:cubicBezTo>
                      <a:pt x="106" y="182"/>
                      <a:pt x="107" y="182"/>
                      <a:pt x="107" y="182"/>
                    </a:cubicBezTo>
                    <a:cubicBezTo>
                      <a:pt x="107" y="182"/>
                      <a:pt x="105" y="182"/>
                      <a:pt x="105" y="183"/>
                    </a:cubicBezTo>
                    <a:cubicBezTo>
                      <a:pt x="109" y="181"/>
                      <a:pt x="111" y="184"/>
                      <a:pt x="114" y="182"/>
                    </a:cubicBezTo>
                    <a:cubicBezTo>
                      <a:pt x="114" y="183"/>
                      <a:pt x="115" y="182"/>
                      <a:pt x="115" y="182"/>
                    </a:cubicBezTo>
                    <a:cubicBezTo>
                      <a:pt x="115" y="183"/>
                      <a:pt x="114" y="183"/>
                      <a:pt x="114" y="184"/>
                    </a:cubicBezTo>
                    <a:cubicBezTo>
                      <a:pt x="113" y="184"/>
                      <a:pt x="113" y="184"/>
                      <a:pt x="113" y="184"/>
                    </a:cubicBezTo>
                    <a:cubicBezTo>
                      <a:pt x="112" y="184"/>
                      <a:pt x="113" y="184"/>
                      <a:pt x="112" y="184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184"/>
                      <a:pt x="111" y="184"/>
                      <a:pt x="110" y="184"/>
                    </a:cubicBezTo>
                    <a:cubicBezTo>
                      <a:pt x="109" y="185"/>
                      <a:pt x="109" y="185"/>
                      <a:pt x="109" y="185"/>
                    </a:cubicBezTo>
                    <a:cubicBezTo>
                      <a:pt x="111" y="185"/>
                      <a:pt x="111" y="185"/>
                      <a:pt x="113" y="184"/>
                    </a:cubicBezTo>
                    <a:cubicBezTo>
                      <a:pt x="112" y="185"/>
                      <a:pt x="114" y="185"/>
                      <a:pt x="114" y="185"/>
                    </a:cubicBezTo>
                    <a:cubicBezTo>
                      <a:pt x="114" y="185"/>
                      <a:pt x="113" y="185"/>
                      <a:pt x="113" y="185"/>
                    </a:cubicBezTo>
                    <a:cubicBezTo>
                      <a:pt x="113" y="185"/>
                      <a:pt x="113" y="184"/>
                      <a:pt x="113" y="184"/>
                    </a:cubicBezTo>
                    <a:cubicBezTo>
                      <a:pt x="114" y="184"/>
                      <a:pt x="114" y="184"/>
                      <a:pt x="115" y="184"/>
                    </a:cubicBezTo>
                    <a:cubicBezTo>
                      <a:pt x="114" y="184"/>
                      <a:pt x="114" y="184"/>
                      <a:pt x="114" y="185"/>
                    </a:cubicBezTo>
                    <a:cubicBezTo>
                      <a:pt x="115" y="184"/>
                      <a:pt x="114" y="185"/>
                      <a:pt x="115" y="185"/>
                    </a:cubicBezTo>
                    <a:cubicBezTo>
                      <a:pt x="115" y="184"/>
                      <a:pt x="117" y="184"/>
                      <a:pt x="117" y="184"/>
                    </a:cubicBezTo>
                    <a:cubicBezTo>
                      <a:pt x="117" y="184"/>
                      <a:pt x="117" y="184"/>
                      <a:pt x="117" y="184"/>
                    </a:cubicBezTo>
                    <a:cubicBezTo>
                      <a:pt x="116" y="184"/>
                      <a:pt x="116" y="185"/>
                      <a:pt x="116" y="185"/>
                    </a:cubicBezTo>
                    <a:cubicBezTo>
                      <a:pt x="118" y="185"/>
                      <a:pt x="118" y="183"/>
                      <a:pt x="119" y="183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3"/>
                      <a:pt x="120" y="182"/>
                      <a:pt x="121" y="182"/>
                    </a:cubicBezTo>
                    <a:cubicBezTo>
                      <a:pt x="120" y="182"/>
                      <a:pt x="120" y="182"/>
                      <a:pt x="120" y="182"/>
                    </a:cubicBezTo>
                    <a:cubicBezTo>
                      <a:pt x="122" y="181"/>
                      <a:pt x="124" y="180"/>
                      <a:pt x="125" y="180"/>
                    </a:cubicBezTo>
                    <a:cubicBezTo>
                      <a:pt x="125" y="180"/>
                      <a:pt x="125" y="181"/>
                      <a:pt x="125" y="180"/>
                    </a:cubicBezTo>
                    <a:cubicBezTo>
                      <a:pt x="125" y="180"/>
                      <a:pt x="127" y="180"/>
                      <a:pt x="128" y="179"/>
                    </a:cubicBezTo>
                    <a:cubicBezTo>
                      <a:pt x="128" y="179"/>
                      <a:pt x="127" y="179"/>
                      <a:pt x="127" y="179"/>
                    </a:cubicBezTo>
                    <a:cubicBezTo>
                      <a:pt x="128" y="179"/>
                      <a:pt x="127" y="178"/>
                      <a:pt x="128" y="178"/>
                    </a:cubicBezTo>
                    <a:cubicBezTo>
                      <a:pt x="129" y="178"/>
                      <a:pt x="131" y="176"/>
                      <a:pt x="132" y="176"/>
                    </a:cubicBezTo>
                    <a:cubicBezTo>
                      <a:pt x="131" y="176"/>
                      <a:pt x="131" y="176"/>
                      <a:pt x="130" y="176"/>
                    </a:cubicBezTo>
                    <a:cubicBezTo>
                      <a:pt x="131" y="176"/>
                      <a:pt x="130" y="175"/>
                      <a:pt x="130" y="175"/>
                    </a:cubicBezTo>
                    <a:cubicBezTo>
                      <a:pt x="131" y="175"/>
                      <a:pt x="132" y="174"/>
                      <a:pt x="132" y="174"/>
                    </a:cubicBezTo>
                    <a:cubicBezTo>
                      <a:pt x="131" y="174"/>
                      <a:pt x="131" y="174"/>
                      <a:pt x="132" y="174"/>
                    </a:cubicBezTo>
                    <a:cubicBezTo>
                      <a:pt x="130" y="174"/>
                      <a:pt x="129" y="175"/>
                      <a:pt x="127" y="176"/>
                    </a:cubicBezTo>
                    <a:cubicBezTo>
                      <a:pt x="127" y="176"/>
                      <a:pt x="127" y="176"/>
                      <a:pt x="127" y="177"/>
                    </a:cubicBezTo>
                    <a:cubicBezTo>
                      <a:pt x="127" y="176"/>
                      <a:pt x="126" y="177"/>
                      <a:pt x="126" y="177"/>
                    </a:cubicBezTo>
                    <a:cubicBezTo>
                      <a:pt x="126" y="177"/>
                      <a:pt x="127" y="176"/>
                      <a:pt x="127" y="176"/>
                    </a:cubicBezTo>
                    <a:cubicBezTo>
                      <a:pt x="126" y="176"/>
                      <a:pt x="125" y="177"/>
                      <a:pt x="125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4" y="178"/>
                      <a:pt x="121" y="179"/>
                      <a:pt x="122" y="178"/>
                    </a:cubicBezTo>
                    <a:cubicBezTo>
                      <a:pt x="121" y="178"/>
                      <a:pt x="120" y="179"/>
                      <a:pt x="119" y="178"/>
                    </a:cubicBezTo>
                    <a:cubicBezTo>
                      <a:pt x="121" y="178"/>
                      <a:pt x="122" y="177"/>
                      <a:pt x="122" y="177"/>
                    </a:cubicBezTo>
                    <a:cubicBezTo>
                      <a:pt x="122" y="177"/>
                      <a:pt x="122" y="177"/>
                      <a:pt x="121" y="177"/>
                    </a:cubicBezTo>
                    <a:cubicBezTo>
                      <a:pt x="122" y="177"/>
                      <a:pt x="121" y="177"/>
                      <a:pt x="121" y="177"/>
                    </a:cubicBezTo>
                    <a:cubicBezTo>
                      <a:pt x="121" y="177"/>
                      <a:pt x="120" y="178"/>
                      <a:pt x="120" y="178"/>
                    </a:cubicBezTo>
                    <a:cubicBezTo>
                      <a:pt x="120" y="177"/>
                      <a:pt x="119" y="177"/>
                      <a:pt x="119" y="177"/>
                    </a:cubicBezTo>
                    <a:cubicBezTo>
                      <a:pt x="120" y="177"/>
                      <a:pt x="121" y="177"/>
                      <a:pt x="122" y="176"/>
                    </a:cubicBezTo>
                    <a:cubicBezTo>
                      <a:pt x="122" y="176"/>
                      <a:pt x="121" y="177"/>
                      <a:pt x="120" y="176"/>
                    </a:cubicBezTo>
                    <a:cubicBezTo>
                      <a:pt x="120" y="176"/>
                      <a:pt x="121" y="176"/>
                      <a:pt x="121" y="176"/>
                    </a:cubicBezTo>
                    <a:cubicBezTo>
                      <a:pt x="121" y="176"/>
                      <a:pt x="120" y="177"/>
                      <a:pt x="119" y="176"/>
                    </a:cubicBezTo>
                    <a:cubicBezTo>
                      <a:pt x="120" y="176"/>
                      <a:pt x="121" y="176"/>
                      <a:pt x="120" y="175"/>
                    </a:cubicBezTo>
                    <a:cubicBezTo>
                      <a:pt x="121" y="175"/>
                      <a:pt x="122" y="175"/>
                      <a:pt x="122" y="175"/>
                    </a:cubicBezTo>
                    <a:cubicBezTo>
                      <a:pt x="122" y="175"/>
                      <a:pt x="123" y="174"/>
                      <a:pt x="123" y="174"/>
                    </a:cubicBezTo>
                    <a:cubicBezTo>
                      <a:pt x="122" y="174"/>
                      <a:pt x="121" y="175"/>
                      <a:pt x="120" y="175"/>
                    </a:cubicBezTo>
                    <a:cubicBezTo>
                      <a:pt x="119" y="176"/>
                      <a:pt x="118" y="176"/>
                      <a:pt x="117" y="176"/>
                    </a:cubicBezTo>
                    <a:cubicBezTo>
                      <a:pt x="117" y="176"/>
                      <a:pt x="118" y="175"/>
                      <a:pt x="118" y="175"/>
                    </a:cubicBezTo>
                    <a:cubicBezTo>
                      <a:pt x="117" y="175"/>
                      <a:pt x="117" y="176"/>
                      <a:pt x="116" y="176"/>
                    </a:cubicBezTo>
                    <a:cubicBezTo>
                      <a:pt x="116" y="176"/>
                      <a:pt x="116" y="176"/>
                      <a:pt x="116" y="175"/>
                    </a:cubicBezTo>
                    <a:cubicBezTo>
                      <a:pt x="116" y="176"/>
                      <a:pt x="116" y="176"/>
                      <a:pt x="115" y="176"/>
                    </a:cubicBezTo>
                    <a:cubicBezTo>
                      <a:pt x="115" y="176"/>
                      <a:pt x="114" y="176"/>
                      <a:pt x="115" y="175"/>
                    </a:cubicBezTo>
                    <a:cubicBezTo>
                      <a:pt x="117" y="175"/>
                      <a:pt x="119" y="174"/>
                      <a:pt x="122" y="174"/>
                    </a:cubicBezTo>
                    <a:cubicBezTo>
                      <a:pt x="120" y="174"/>
                      <a:pt x="118" y="174"/>
                      <a:pt x="118" y="175"/>
                    </a:cubicBezTo>
                    <a:cubicBezTo>
                      <a:pt x="119" y="175"/>
                      <a:pt x="119" y="175"/>
                      <a:pt x="120" y="175"/>
                    </a:cubicBezTo>
                    <a:cubicBezTo>
                      <a:pt x="120" y="174"/>
                      <a:pt x="121" y="175"/>
                      <a:pt x="121" y="174"/>
                    </a:cubicBezTo>
                    <a:cubicBezTo>
                      <a:pt x="121" y="175"/>
                      <a:pt x="121" y="174"/>
                      <a:pt x="121" y="174"/>
                    </a:cubicBezTo>
                    <a:cubicBezTo>
                      <a:pt x="122" y="174"/>
                      <a:pt x="122" y="174"/>
                      <a:pt x="123" y="174"/>
                    </a:cubicBezTo>
                    <a:cubicBezTo>
                      <a:pt x="122" y="173"/>
                      <a:pt x="124" y="172"/>
                      <a:pt x="124" y="172"/>
                    </a:cubicBezTo>
                    <a:cubicBezTo>
                      <a:pt x="123" y="173"/>
                      <a:pt x="120" y="173"/>
                      <a:pt x="119" y="174"/>
                    </a:cubicBezTo>
                    <a:cubicBezTo>
                      <a:pt x="118" y="174"/>
                      <a:pt x="119" y="174"/>
                      <a:pt x="119" y="174"/>
                    </a:cubicBezTo>
                    <a:cubicBezTo>
                      <a:pt x="118" y="174"/>
                      <a:pt x="118" y="174"/>
                      <a:pt x="118" y="174"/>
                    </a:cubicBezTo>
                    <a:cubicBezTo>
                      <a:pt x="118" y="173"/>
                      <a:pt x="118" y="174"/>
                      <a:pt x="117" y="173"/>
                    </a:cubicBezTo>
                    <a:cubicBezTo>
                      <a:pt x="118" y="173"/>
                      <a:pt x="118" y="174"/>
                      <a:pt x="119" y="173"/>
                    </a:cubicBezTo>
                    <a:cubicBezTo>
                      <a:pt x="119" y="173"/>
                      <a:pt x="119" y="172"/>
                      <a:pt x="120" y="172"/>
                    </a:cubicBezTo>
                    <a:cubicBezTo>
                      <a:pt x="120" y="173"/>
                      <a:pt x="120" y="173"/>
                      <a:pt x="120" y="173"/>
                    </a:cubicBezTo>
                    <a:cubicBezTo>
                      <a:pt x="120" y="173"/>
                      <a:pt x="120" y="173"/>
                      <a:pt x="120" y="173"/>
                    </a:cubicBezTo>
                    <a:cubicBezTo>
                      <a:pt x="120" y="172"/>
                      <a:pt x="120" y="172"/>
                      <a:pt x="120" y="172"/>
                    </a:cubicBezTo>
                    <a:cubicBezTo>
                      <a:pt x="121" y="173"/>
                      <a:pt x="121" y="173"/>
                      <a:pt x="122" y="172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3" y="172"/>
                      <a:pt x="124" y="172"/>
                      <a:pt x="125" y="171"/>
                    </a:cubicBezTo>
                    <a:cubicBezTo>
                      <a:pt x="125" y="171"/>
                      <a:pt x="126" y="171"/>
                      <a:pt x="126" y="171"/>
                    </a:cubicBezTo>
                    <a:cubicBezTo>
                      <a:pt x="126" y="171"/>
                      <a:pt x="128" y="170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69"/>
                      <a:pt x="126" y="171"/>
                      <a:pt x="125" y="170"/>
                    </a:cubicBezTo>
                    <a:cubicBezTo>
                      <a:pt x="126" y="170"/>
                      <a:pt x="125" y="170"/>
                      <a:pt x="125" y="170"/>
                    </a:cubicBezTo>
                    <a:cubicBezTo>
                      <a:pt x="126" y="169"/>
                      <a:pt x="128" y="169"/>
                      <a:pt x="128" y="169"/>
                    </a:cubicBezTo>
                    <a:cubicBezTo>
                      <a:pt x="128" y="168"/>
                      <a:pt x="130" y="168"/>
                      <a:pt x="129" y="168"/>
                    </a:cubicBezTo>
                    <a:cubicBezTo>
                      <a:pt x="129" y="168"/>
                      <a:pt x="129" y="168"/>
                      <a:pt x="129" y="168"/>
                    </a:cubicBezTo>
                    <a:cubicBezTo>
                      <a:pt x="129" y="168"/>
                      <a:pt x="128" y="168"/>
                      <a:pt x="128" y="168"/>
                    </a:cubicBezTo>
                    <a:cubicBezTo>
                      <a:pt x="127" y="168"/>
                      <a:pt x="129" y="168"/>
                      <a:pt x="128" y="168"/>
                    </a:cubicBezTo>
                    <a:cubicBezTo>
                      <a:pt x="127" y="168"/>
                      <a:pt x="127" y="168"/>
                      <a:pt x="127" y="169"/>
                    </a:cubicBezTo>
                    <a:cubicBezTo>
                      <a:pt x="127" y="169"/>
                      <a:pt x="126" y="168"/>
                      <a:pt x="126" y="169"/>
                    </a:cubicBezTo>
                    <a:cubicBezTo>
                      <a:pt x="126" y="169"/>
                      <a:pt x="126" y="169"/>
                      <a:pt x="126" y="169"/>
                    </a:cubicBezTo>
                    <a:cubicBezTo>
                      <a:pt x="125" y="168"/>
                      <a:pt x="123" y="170"/>
                      <a:pt x="122" y="170"/>
                    </a:cubicBezTo>
                    <a:cubicBezTo>
                      <a:pt x="124" y="169"/>
                      <a:pt x="126" y="168"/>
                      <a:pt x="128" y="167"/>
                    </a:cubicBezTo>
                    <a:cubicBezTo>
                      <a:pt x="128" y="167"/>
                      <a:pt x="128" y="166"/>
                      <a:pt x="128" y="166"/>
                    </a:cubicBezTo>
                    <a:cubicBezTo>
                      <a:pt x="129" y="166"/>
                      <a:pt x="129" y="166"/>
                      <a:pt x="129" y="166"/>
                    </a:cubicBezTo>
                    <a:cubicBezTo>
                      <a:pt x="129" y="166"/>
                      <a:pt x="129" y="166"/>
                      <a:pt x="129" y="166"/>
                    </a:cubicBezTo>
                    <a:cubicBezTo>
                      <a:pt x="130" y="166"/>
                      <a:pt x="130" y="166"/>
                      <a:pt x="131" y="166"/>
                    </a:cubicBezTo>
                    <a:cubicBezTo>
                      <a:pt x="132" y="165"/>
                      <a:pt x="135" y="163"/>
                      <a:pt x="137" y="162"/>
                    </a:cubicBezTo>
                    <a:cubicBezTo>
                      <a:pt x="137" y="162"/>
                      <a:pt x="140" y="159"/>
                      <a:pt x="142" y="159"/>
                    </a:cubicBezTo>
                    <a:cubicBezTo>
                      <a:pt x="141" y="159"/>
                      <a:pt x="141" y="159"/>
                      <a:pt x="141" y="159"/>
                    </a:cubicBezTo>
                    <a:cubicBezTo>
                      <a:pt x="142" y="158"/>
                      <a:pt x="145" y="156"/>
                      <a:pt x="145" y="156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45" y="156"/>
                      <a:pt x="146" y="156"/>
                      <a:pt x="146" y="156"/>
                    </a:cubicBezTo>
                    <a:cubicBezTo>
                      <a:pt x="146" y="154"/>
                      <a:pt x="148" y="154"/>
                      <a:pt x="149" y="153"/>
                    </a:cubicBezTo>
                    <a:cubicBezTo>
                      <a:pt x="148" y="153"/>
                      <a:pt x="148" y="154"/>
                      <a:pt x="148" y="154"/>
                    </a:cubicBezTo>
                    <a:close/>
                    <a:moveTo>
                      <a:pt x="108" y="176"/>
                    </a:moveTo>
                    <a:cubicBezTo>
                      <a:pt x="107" y="176"/>
                      <a:pt x="109" y="176"/>
                      <a:pt x="108" y="176"/>
                    </a:cubicBezTo>
                    <a:cubicBezTo>
                      <a:pt x="109" y="175"/>
                      <a:pt x="109" y="176"/>
                      <a:pt x="109" y="176"/>
                    </a:cubicBezTo>
                    <a:cubicBezTo>
                      <a:pt x="109" y="176"/>
                      <a:pt x="108" y="176"/>
                      <a:pt x="108" y="176"/>
                    </a:cubicBezTo>
                    <a:close/>
                    <a:moveTo>
                      <a:pt x="87" y="181"/>
                    </a:moveTo>
                    <a:cubicBezTo>
                      <a:pt x="86" y="181"/>
                      <a:pt x="85" y="181"/>
                      <a:pt x="85" y="181"/>
                    </a:cubicBezTo>
                    <a:cubicBezTo>
                      <a:pt x="85" y="181"/>
                      <a:pt x="86" y="181"/>
                      <a:pt x="87" y="181"/>
                    </a:cubicBezTo>
                    <a:cubicBezTo>
                      <a:pt x="86" y="180"/>
                      <a:pt x="84" y="180"/>
                      <a:pt x="83" y="180"/>
                    </a:cubicBezTo>
                    <a:cubicBezTo>
                      <a:pt x="83" y="179"/>
                      <a:pt x="84" y="179"/>
                      <a:pt x="83" y="179"/>
                    </a:cubicBezTo>
                    <a:cubicBezTo>
                      <a:pt x="84" y="179"/>
                      <a:pt x="84" y="180"/>
                      <a:pt x="84" y="180"/>
                    </a:cubicBezTo>
                    <a:cubicBezTo>
                      <a:pt x="84" y="179"/>
                      <a:pt x="86" y="181"/>
                      <a:pt x="86" y="180"/>
                    </a:cubicBezTo>
                    <a:cubicBezTo>
                      <a:pt x="87" y="180"/>
                      <a:pt x="88" y="181"/>
                      <a:pt x="88" y="181"/>
                    </a:cubicBezTo>
                    <a:cubicBezTo>
                      <a:pt x="89" y="181"/>
                      <a:pt x="90" y="181"/>
                      <a:pt x="90" y="181"/>
                    </a:cubicBezTo>
                    <a:cubicBezTo>
                      <a:pt x="89" y="182"/>
                      <a:pt x="88" y="181"/>
                      <a:pt x="87" y="181"/>
                    </a:cubicBezTo>
                    <a:close/>
                    <a:moveTo>
                      <a:pt x="101" y="188"/>
                    </a:moveTo>
                    <a:cubicBezTo>
                      <a:pt x="100" y="188"/>
                      <a:pt x="100" y="188"/>
                      <a:pt x="99" y="188"/>
                    </a:cubicBezTo>
                    <a:cubicBezTo>
                      <a:pt x="100" y="188"/>
                      <a:pt x="100" y="188"/>
                      <a:pt x="99" y="188"/>
                    </a:cubicBezTo>
                    <a:cubicBezTo>
                      <a:pt x="99" y="187"/>
                      <a:pt x="99" y="187"/>
                      <a:pt x="100" y="187"/>
                    </a:cubicBezTo>
                    <a:cubicBezTo>
                      <a:pt x="100" y="188"/>
                      <a:pt x="100" y="188"/>
                      <a:pt x="101" y="188"/>
                    </a:cubicBezTo>
                    <a:cubicBezTo>
                      <a:pt x="102" y="188"/>
                      <a:pt x="101" y="188"/>
                      <a:pt x="101" y="188"/>
                    </a:cubicBezTo>
                    <a:close/>
                    <a:moveTo>
                      <a:pt x="78" y="180"/>
                    </a:moveTo>
                    <a:cubicBezTo>
                      <a:pt x="79" y="181"/>
                      <a:pt x="79" y="181"/>
                      <a:pt x="81" y="181"/>
                    </a:cubicBezTo>
                    <a:cubicBezTo>
                      <a:pt x="80" y="181"/>
                      <a:pt x="78" y="181"/>
                      <a:pt x="78" y="180"/>
                    </a:cubicBezTo>
                    <a:close/>
                    <a:moveTo>
                      <a:pt x="41" y="139"/>
                    </a:moveTo>
                    <a:cubicBezTo>
                      <a:pt x="41" y="139"/>
                      <a:pt x="41" y="139"/>
                      <a:pt x="42" y="140"/>
                    </a:cubicBezTo>
                    <a:cubicBezTo>
                      <a:pt x="41" y="140"/>
                      <a:pt x="41" y="140"/>
                      <a:pt x="41" y="140"/>
                    </a:cubicBezTo>
                    <a:lnTo>
                      <a:pt x="41" y="139"/>
                    </a:lnTo>
                    <a:close/>
                    <a:moveTo>
                      <a:pt x="37" y="134"/>
                    </a:moveTo>
                    <a:cubicBezTo>
                      <a:pt x="36" y="134"/>
                      <a:pt x="36" y="134"/>
                      <a:pt x="36" y="133"/>
                    </a:cubicBezTo>
                    <a:cubicBezTo>
                      <a:pt x="36" y="132"/>
                      <a:pt x="36" y="132"/>
                      <a:pt x="36" y="131"/>
                    </a:cubicBezTo>
                    <a:cubicBezTo>
                      <a:pt x="37" y="131"/>
                      <a:pt x="36" y="132"/>
                      <a:pt x="37" y="133"/>
                    </a:cubicBezTo>
                    <a:cubicBezTo>
                      <a:pt x="37" y="134"/>
                      <a:pt x="37" y="134"/>
                      <a:pt x="37" y="134"/>
                    </a:cubicBezTo>
                    <a:close/>
                    <a:moveTo>
                      <a:pt x="39" y="144"/>
                    </a:moveTo>
                    <a:cubicBezTo>
                      <a:pt x="38" y="143"/>
                      <a:pt x="39" y="143"/>
                      <a:pt x="38" y="142"/>
                    </a:cubicBezTo>
                    <a:cubicBezTo>
                      <a:pt x="39" y="142"/>
                      <a:pt x="39" y="144"/>
                      <a:pt x="39" y="144"/>
                    </a:cubicBezTo>
                    <a:close/>
                    <a:moveTo>
                      <a:pt x="53" y="174"/>
                    </a:moveTo>
                    <a:cubicBezTo>
                      <a:pt x="52" y="174"/>
                      <a:pt x="52" y="173"/>
                      <a:pt x="51" y="174"/>
                    </a:cubicBezTo>
                    <a:cubicBezTo>
                      <a:pt x="51" y="173"/>
                      <a:pt x="52" y="173"/>
                      <a:pt x="52" y="173"/>
                    </a:cubicBezTo>
                    <a:cubicBezTo>
                      <a:pt x="52" y="173"/>
                      <a:pt x="52" y="173"/>
                      <a:pt x="53" y="174"/>
                    </a:cubicBezTo>
                    <a:close/>
                    <a:moveTo>
                      <a:pt x="53" y="184"/>
                    </a:moveTo>
                    <a:cubicBezTo>
                      <a:pt x="53" y="184"/>
                      <a:pt x="52" y="183"/>
                      <a:pt x="53" y="183"/>
                    </a:cubicBezTo>
                    <a:cubicBezTo>
                      <a:pt x="52" y="183"/>
                      <a:pt x="52" y="183"/>
                      <a:pt x="52" y="182"/>
                    </a:cubicBezTo>
                    <a:cubicBezTo>
                      <a:pt x="52" y="182"/>
                      <a:pt x="52" y="182"/>
                      <a:pt x="51" y="182"/>
                    </a:cubicBezTo>
                    <a:cubicBezTo>
                      <a:pt x="51" y="182"/>
                      <a:pt x="51" y="182"/>
                      <a:pt x="50" y="181"/>
                    </a:cubicBezTo>
                    <a:cubicBezTo>
                      <a:pt x="50" y="181"/>
                      <a:pt x="51" y="181"/>
                      <a:pt x="51" y="181"/>
                    </a:cubicBezTo>
                    <a:cubicBezTo>
                      <a:pt x="51" y="181"/>
                      <a:pt x="50" y="180"/>
                      <a:pt x="50" y="179"/>
                    </a:cubicBezTo>
                    <a:cubicBezTo>
                      <a:pt x="49" y="179"/>
                      <a:pt x="50" y="180"/>
                      <a:pt x="49" y="179"/>
                    </a:cubicBezTo>
                    <a:cubicBezTo>
                      <a:pt x="49" y="179"/>
                      <a:pt x="49" y="178"/>
                      <a:pt x="48" y="178"/>
                    </a:cubicBezTo>
                    <a:cubicBezTo>
                      <a:pt x="49" y="178"/>
                      <a:pt x="50" y="179"/>
                      <a:pt x="50" y="180"/>
                    </a:cubicBezTo>
                    <a:cubicBezTo>
                      <a:pt x="51" y="180"/>
                      <a:pt x="51" y="180"/>
                      <a:pt x="51" y="180"/>
                    </a:cubicBezTo>
                    <a:cubicBezTo>
                      <a:pt x="52" y="180"/>
                      <a:pt x="53" y="182"/>
                      <a:pt x="53" y="181"/>
                    </a:cubicBezTo>
                    <a:cubicBezTo>
                      <a:pt x="53" y="181"/>
                      <a:pt x="54" y="182"/>
                      <a:pt x="53" y="181"/>
                    </a:cubicBezTo>
                    <a:cubicBezTo>
                      <a:pt x="53" y="181"/>
                      <a:pt x="53" y="180"/>
                      <a:pt x="53" y="180"/>
                    </a:cubicBezTo>
                    <a:cubicBezTo>
                      <a:pt x="51" y="179"/>
                      <a:pt x="50" y="178"/>
                      <a:pt x="49" y="177"/>
                    </a:cubicBezTo>
                    <a:cubicBezTo>
                      <a:pt x="49" y="176"/>
                      <a:pt x="49" y="177"/>
                      <a:pt x="49" y="177"/>
                    </a:cubicBezTo>
                    <a:cubicBezTo>
                      <a:pt x="47" y="174"/>
                      <a:pt x="46" y="173"/>
                      <a:pt x="45" y="171"/>
                    </a:cubicBezTo>
                    <a:cubicBezTo>
                      <a:pt x="45" y="171"/>
                      <a:pt x="46" y="172"/>
                      <a:pt x="46" y="172"/>
                    </a:cubicBezTo>
                    <a:cubicBezTo>
                      <a:pt x="47" y="173"/>
                      <a:pt x="46" y="172"/>
                      <a:pt x="45" y="171"/>
                    </a:cubicBezTo>
                    <a:cubicBezTo>
                      <a:pt x="45" y="172"/>
                      <a:pt x="47" y="173"/>
                      <a:pt x="46" y="173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8" y="175"/>
                      <a:pt x="47" y="174"/>
                      <a:pt x="48" y="174"/>
                    </a:cubicBezTo>
                    <a:cubicBezTo>
                      <a:pt x="48" y="175"/>
                      <a:pt x="48" y="175"/>
                      <a:pt x="50" y="176"/>
                    </a:cubicBezTo>
                    <a:cubicBezTo>
                      <a:pt x="50" y="176"/>
                      <a:pt x="49" y="175"/>
                      <a:pt x="49" y="175"/>
                    </a:cubicBezTo>
                    <a:cubicBezTo>
                      <a:pt x="50" y="175"/>
                      <a:pt x="51" y="176"/>
                      <a:pt x="51" y="176"/>
                    </a:cubicBezTo>
                    <a:cubicBezTo>
                      <a:pt x="51" y="177"/>
                      <a:pt x="50" y="176"/>
                      <a:pt x="51" y="176"/>
                    </a:cubicBezTo>
                    <a:cubicBezTo>
                      <a:pt x="52" y="177"/>
                      <a:pt x="52" y="178"/>
                      <a:pt x="53" y="179"/>
                    </a:cubicBezTo>
                    <a:cubicBezTo>
                      <a:pt x="54" y="179"/>
                      <a:pt x="52" y="178"/>
                      <a:pt x="53" y="178"/>
                    </a:cubicBezTo>
                    <a:cubicBezTo>
                      <a:pt x="53" y="178"/>
                      <a:pt x="53" y="179"/>
                      <a:pt x="54" y="179"/>
                    </a:cubicBezTo>
                    <a:cubicBezTo>
                      <a:pt x="54" y="179"/>
                      <a:pt x="53" y="179"/>
                      <a:pt x="53" y="179"/>
                    </a:cubicBezTo>
                    <a:cubicBezTo>
                      <a:pt x="53" y="180"/>
                      <a:pt x="54" y="179"/>
                      <a:pt x="54" y="180"/>
                    </a:cubicBezTo>
                    <a:cubicBezTo>
                      <a:pt x="54" y="180"/>
                      <a:pt x="53" y="180"/>
                      <a:pt x="52" y="179"/>
                    </a:cubicBezTo>
                    <a:cubicBezTo>
                      <a:pt x="53" y="180"/>
                      <a:pt x="53" y="180"/>
                      <a:pt x="54" y="181"/>
                    </a:cubicBezTo>
                    <a:cubicBezTo>
                      <a:pt x="54" y="181"/>
                      <a:pt x="54" y="180"/>
                      <a:pt x="55" y="181"/>
                    </a:cubicBezTo>
                    <a:cubicBezTo>
                      <a:pt x="55" y="181"/>
                      <a:pt x="55" y="181"/>
                      <a:pt x="55" y="180"/>
                    </a:cubicBezTo>
                    <a:cubicBezTo>
                      <a:pt x="55" y="181"/>
                      <a:pt x="57" y="181"/>
                      <a:pt x="57" y="183"/>
                    </a:cubicBezTo>
                    <a:cubicBezTo>
                      <a:pt x="57" y="183"/>
                      <a:pt x="56" y="181"/>
                      <a:pt x="55" y="181"/>
                    </a:cubicBezTo>
                    <a:cubicBezTo>
                      <a:pt x="55" y="181"/>
                      <a:pt x="56" y="182"/>
                      <a:pt x="56" y="182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56" y="182"/>
                      <a:pt x="56" y="182"/>
                      <a:pt x="57" y="182"/>
                    </a:cubicBezTo>
                    <a:cubicBezTo>
                      <a:pt x="56" y="182"/>
                      <a:pt x="56" y="182"/>
                      <a:pt x="55" y="181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6" y="182"/>
                      <a:pt x="57" y="183"/>
                      <a:pt x="58" y="184"/>
                    </a:cubicBezTo>
                    <a:cubicBezTo>
                      <a:pt x="58" y="183"/>
                      <a:pt x="57" y="183"/>
                      <a:pt x="57" y="183"/>
                    </a:cubicBezTo>
                    <a:cubicBezTo>
                      <a:pt x="58" y="183"/>
                      <a:pt x="58" y="183"/>
                      <a:pt x="58" y="184"/>
                    </a:cubicBezTo>
                    <a:cubicBezTo>
                      <a:pt x="58" y="183"/>
                      <a:pt x="57" y="183"/>
                      <a:pt x="58" y="183"/>
                    </a:cubicBezTo>
                    <a:cubicBezTo>
                      <a:pt x="58" y="183"/>
                      <a:pt x="58" y="183"/>
                      <a:pt x="59" y="184"/>
                    </a:cubicBezTo>
                    <a:cubicBezTo>
                      <a:pt x="58" y="184"/>
                      <a:pt x="58" y="184"/>
                      <a:pt x="58" y="184"/>
                    </a:cubicBezTo>
                    <a:cubicBezTo>
                      <a:pt x="59" y="184"/>
                      <a:pt x="59" y="184"/>
                      <a:pt x="59" y="184"/>
                    </a:cubicBezTo>
                    <a:cubicBezTo>
                      <a:pt x="60" y="184"/>
                      <a:pt x="60" y="184"/>
                      <a:pt x="60" y="185"/>
                    </a:cubicBezTo>
                    <a:cubicBezTo>
                      <a:pt x="60" y="185"/>
                      <a:pt x="60" y="185"/>
                      <a:pt x="60" y="185"/>
                    </a:cubicBezTo>
                    <a:cubicBezTo>
                      <a:pt x="60" y="185"/>
                      <a:pt x="59" y="184"/>
                      <a:pt x="59" y="184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4"/>
                      <a:pt x="57" y="184"/>
                      <a:pt x="57" y="184"/>
                    </a:cubicBezTo>
                    <a:cubicBezTo>
                      <a:pt x="57" y="184"/>
                      <a:pt x="57" y="184"/>
                      <a:pt x="57" y="183"/>
                    </a:cubicBezTo>
                    <a:cubicBezTo>
                      <a:pt x="56" y="182"/>
                      <a:pt x="56" y="183"/>
                      <a:pt x="54" y="182"/>
                    </a:cubicBezTo>
                    <a:cubicBezTo>
                      <a:pt x="55" y="182"/>
                      <a:pt x="54" y="182"/>
                      <a:pt x="55" y="183"/>
                    </a:cubicBezTo>
                    <a:cubicBezTo>
                      <a:pt x="54" y="183"/>
                      <a:pt x="54" y="181"/>
                      <a:pt x="53" y="181"/>
                    </a:cubicBezTo>
                    <a:cubicBezTo>
                      <a:pt x="53" y="182"/>
                      <a:pt x="55" y="184"/>
                      <a:pt x="56" y="184"/>
                    </a:cubicBezTo>
                    <a:cubicBezTo>
                      <a:pt x="57" y="185"/>
                      <a:pt x="57" y="185"/>
                      <a:pt x="57" y="186"/>
                    </a:cubicBezTo>
                    <a:cubicBezTo>
                      <a:pt x="56" y="184"/>
                      <a:pt x="54" y="183"/>
                      <a:pt x="53" y="183"/>
                    </a:cubicBezTo>
                    <a:cubicBezTo>
                      <a:pt x="53" y="183"/>
                      <a:pt x="53" y="182"/>
                      <a:pt x="52" y="181"/>
                    </a:cubicBezTo>
                    <a:cubicBezTo>
                      <a:pt x="52" y="182"/>
                      <a:pt x="53" y="183"/>
                      <a:pt x="53" y="184"/>
                    </a:cubicBezTo>
                    <a:close/>
                    <a:moveTo>
                      <a:pt x="47" y="172"/>
                    </a:moveTo>
                    <a:cubicBezTo>
                      <a:pt x="47" y="173"/>
                      <a:pt x="47" y="173"/>
                      <a:pt x="47" y="173"/>
                    </a:cubicBezTo>
                    <a:cubicBezTo>
                      <a:pt x="47" y="173"/>
                      <a:pt x="47" y="173"/>
                      <a:pt x="47" y="173"/>
                    </a:cubicBezTo>
                    <a:cubicBezTo>
                      <a:pt x="46" y="173"/>
                      <a:pt x="47" y="173"/>
                      <a:pt x="47" y="172"/>
                    </a:cubicBezTo>
                    <a:close/>
                    <a:moveTo>
                      <a:pt x="81" y="201"/>
                    </a:moveTo>
                    <a:cubicBezTo>
                      <a:pt x="81" y="201"/>
                      <a:pt x="81" y="201"/>
                      <a:pt x="81" y="201"/>
                    </a:cubicBezTo>
                    <a:cubicBezTo>
                      <a:pt x="81" y="201"/>
                      <a:pt x="81" y="201"/>
                      <a:pt x="80" y="201"/>
                    </a:cubicBezTo>
                    <a:cubicBezTo>
                      <a:pt x="80" y="201"/>
                      <a:pt x="80" y="200"/>
                      <a:pt x="81" y="201"/>
                    </a:cubicBezTo>
                    <a:close/>
                    <a:moveTo>
                      <a:pt x="172" y="16"/>
                    </a:moveTo>
                    <a:cubicBezTo>
                      <a:pt x="171" y="16"/>
                      <a:pt x="171" y="16"/>
                      <a:pt x="170" y="15"/>
                    </a:cubicBezTo>
                    <a:cubicBezTo>
                      <a:pt x="169" y="15"/>
                      <a:pt x="171" y="16"/>
                      <a:pt x="170" y="15"/>
                    </a:cubicBezTo>
                    <a:cubicBezTo>
                      <a:pt x="171" y="16"/>
                      <a:pt x="171" y="16"/>
                      <a:pt x="172" y="16"/>
                    </a:cubicBezTo>
                    <a:close/>
                    <a:moveTo>
                      <a:pt x="189" y="49"/>
                    </a:moveTo>
                    <a:cubicBezTo>
                      <a:pt x="189" y="49"/>
                      <a:pt x="187" y="46"/>
                      <a:pt x="188" y="47"/>
                    </a:cubicBezTo>
                    <a:cubicBezTo>
                      <a:pt x="187" y="47"/>
                      <a:pt x="187" y="46"/>
                      <a:pt x="187" y="46"/>
                    </a:cubicBezTo>
                    <a:cubicBezTo>
                      <a:pt x="187" y="46"/>
                      <a:pt x="188" y="47"/>
                      <a:pt x="188" y="47"/>
                    </a:cubicBezTo>
                    <a:cubicBezTo>
                      <a:pt x="188" y="48"/>
                      <a:pt x="188" y="47"/>
                      <a:pt x="188" y="47"/>
                    </a:cubicBezTo>
                    <a:cubicBezTo>
                      <a:pt x="189" y="48"/>
                      <a:pt x="189" y="48"/>
                      <a:pt x="189" y="49"/>
                    </a:cubicBezTo>
                    <a:close/>
                    <a:moveTo>
                      <a:pt x="186" y="50"/>
                    </a:moveTo>
                    <a:cubicBezTo>
                      <a:pt x="186" y="50"/>
                      <a:pt x="185" y="49"/>
                      <a:pt x="185" y="49"/>
                    </a:cubicBezTo>
                    <a:cubicBezTo>
                      <a:pt x="186" y="49"/>
                      <a:pt x="186" y="50"/>
                      <a:pt x="186" y="50"/>
                    </a:cubicBezTo>
                    <a:close/>
                    <a:moveTo>
                      <a:pt x="191" y="71"/>
                    </a:moveTo>
                    <a:cubicBezTo>
                      <a:pt x="190" y="71"/>
                      <a:pt x="190" y="70"/>
                      <a:pt x="190" y="70"/>
                    </a:cubicBezTo>
                    <a:cubicBezTo>
                      <a:pt x="190" y="70"/>
                      <a:pt x="190" y="70"/>
                      <a:pt x="191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91" y="70"/>
                      <a:pt x="191" y="71"/>
                      <a:pt x="191" y="71"/>
                    </a:cubicBezTo>
                    <a:close/>
                    <a:moveTo>
                      <a:pt x="156" y="80"/>
                    </a:moveTo>
                    <a:cubicBezTo>
                      <a:pt x="155" y="79"/>
                      <a:pt x="155" y="79"/>
                      <a:pt x="155" y="78"/>
                    </a:cubicBezTo>
                    <a:cubicBezTo>
                      <a:pt x="155" y="78"/>
                      <a:pt x="155" y="77"/>
                      <a:pt x="155" y="77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6" y="79"/>
                      <a:pt x="156" y="79"/>
                      <a:pt x="156" y="79"/>
                    </a:cubicBezTo>
                    <a:cubicBezTo>
                      <a:pt x="156" y="79"/>
                      <a:pt x="156" y="80"/>
                      <a:pt x="156" y="80"/>
                    </a:cubicBezTo>
                    <a:close/>
                    <a:moveTo>
                      <a:pt x="117" y="77"/>
                    </a:move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6" y="77"/>
                      <a:pt x="116" y="77"/>
                    </a:cubicBezTo>
                    <a:cubicBezTo>
                      <a:pt x="116" y="77"/>
                      <a:pt x="116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lose/>
                    <a:moveTo>
                      <a:pt x="91" y="169"/>
                    </a:moveTo>
                    <a:cubicBezTo>
                      <a:pt x="91" y="169"/>
                      <a:pt x="92" y="169"/>
                      <a:pt x="9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2" y="169"/>
                      <a:pt x="91" y="169"/>
                      <a:pt x="93" y="170"/>
                    </a:cubicBezTo>
                    <a:cubicBezTo>
                      <a:pt x="93" y="170"/>
                      <a:pt x="93" y="170"/>
                      <a:pt x="93" y="170"/>
                    </a:cubicBezTo>
                    <a:cubicBezTo>
                      <a:pt x="93" y="170"/>
                      <a:pt x="93" y="170"/>
                      <a:pt x="93" y="170"/>
                    </a:cubicBezTo>
                    <a:cubicBezTo>
                      <a:pt x="91" y="169"/>
                      <a:pt x="92" y="169"/>
                      <a:pt x="91" y="169"/>
                    </a:cubicBezTo>
                    <a:close/>
                    <a:moveTo>
                      <a:pt x="138" y="160"/>
                    </a:moveTo>
                    <a:cubicBezTo>
                      <a:pt x="138" y="161"/>
                      <a:pt x="137" y="161"/>
                      <a:pt x="137" y="161"/>
                    </a:cubicBezTo>
                    <a:cubicBezTo>
                      <a:pt x="136" y="161"/>
                      <a:pt x="137" y="161"/>
                      <a:pt x="138" y="160"/>
                    </a:cubicBezTo>
                    <a:close/>
                    <a:moveTo>
                      <a:pt x="131" y="165"/>
                    </a:moveTo>
                    <a:cubicBezTo>
                      <a:pt x="130" y="165"/>
                      <a:pt x="130" y="165"/>
                      <a:pt x="129" y="165"/>
                    </a:cubicBezTo>
                    <a:cubicBezTo>
                      <a:pt x="129" y="165"/>
                      <a:pt x="129" y="165"/>
                      <a:pt x="129" y="165"/>
                    </a:cubicBezTo>
                    <a:cubicBezTo>
                      <a:pt x="130" y="165"/>
                      <a:pt x="130" y="164"/>
                      <a:pt x="131" y="165"/>
                    </a:cubicBezTo>
                    <a:close/>
                    <a:moveTo>
                      <a:pt x="125" y="171"/>
                    </a:moveTo>
                    <a:cubicBezTo>
                      <a:pt x="124" y="171"/>
                      <a:pt x="124" y="171"/>
                      <a:pt x="123" y="172"/>
                    </a:cubicBezTo>
                    <a:cubicBezTo>
                      <a:pt x="123" y="171"/>
                      <a:pt x="124" y="171"/>
                      <a:pt x="124" y="171"/>
                    </a:cubicBezTo>
                    <a:cubicBezTo>
                      <a:pt x="123" y="171"/>
                      <a:pt x="122" y="172"/>
                      <a:pt x="123" y="171"/>
                    </a:cubicBezTo>
                    <a:cubicBezTo>
                      <a:pt x="123" y="171"/>
                      <a:pt x="124" y="171"/>
                      <a:pt x="124" y="170"/>
                    </a:cubicBezTo>
                    <a:cubicBezTo>
                      <a:pt x="125" y="170"/>
                      <a:pt x="124" y="171"/>
                      <a:pt x="125" y="171"/>
                    </a:cubicBezTo>
                    <a:close/>
                    <a:moveTo>
                      <a:pt x="122" y="172"/>
                    </a:moveTo>
                    <a:cubicBezTo>
                      <a:pt x="122" y="172"/>
                      <a:pt x="121" y="172"/>
                      <a:pt x="121" y="172"/>
                    </a:cubicBezTo>
                    <a:cubicBezTo>
                      <a:pt x="121" y="172"/>
                      <a:pt x="122" y="171"/>
                      <a:pt x="122" y="172"/>
                    </a:cubicBezTo>
                    <a:close/>
                    <a:moveTo>
                      <a:pt x="120" y="170"/>
                    </a:moveTo>
                    <a:cubicBezTo>
                      <a:pt x="120" y="171"/>
                      <a:pt x="119" y="171"/>
                      <a:pt x="119" y="171"/>
                    </a:cubicBezTo>
                    <a:cubicBezTo>
                      <a:pt x="118" y="171"/>
                      <a:pt x="119" y="171"/>
                      <a:pt x="120" y="170"/>
                    </a:cubicBezTo>
                    <a:close/>
                    <a:moveTo>
                      <a:pt x="117" y="171"/>
                    </a:moveTo>
                    <a:cubicBezTo>
                      <a:pt x="116" y="171"/>
                      <a:pt x="115" y="171"/>
                      <a:pt x="115" y="171"/>
                    </a:cubicBezTo>
                    <a:cubicBezTo>
                      <a:pt x="115" y="170"/>
                      <a:pt x="116" y="170"/>
                      <a:pt x="117" y="171"/>
                    </a:cubicBezTo>
                    <a:close/>
                    <a:moveTo>
                      <a:pt x="119" y="176"/>
                    </a:moveTo>
                    <a:cubicBezTo>
                      <a:pt x="118" y="177"/>
                      <a:pt x="117" y="177"/>
                      <a:pt x="117" y="176"/>
                    </a:cubicBezTo>
                    <a:cubicBezTo>
                      <a:pt x="118" y="177"/>
                      <a:pt x="118" y="176"/>
                      <a:pt x="119" y="176"/>
                    </a:cubicBezTo>
                    <a:close/>
                    <a:moveTo>
                      <a:pt x="118" y="182"/>
                    </a:moveTo>
                    <a:cubicBezTo>
                      <a:pt x="118" y="182"/>
                      <a:pt x="118" y="182"/>
                      <a:pt x="119" y="183"/>
                    </a:cubicBezTo>
                    <a:cubicBezTo>
                      <a:pt x="117" y="183"/>
                      <a:pt x="117" y="183"/>
                      <a:pt x="117" y="183"/>
                    </a:cubicBezTo>
                    <a:cubicBezTo>
                      <a:pt x="116" y="183"/>
                      <a:pt x="115" y="182"/>
                      <a:pt x="116" y="182"/>
                    </a:cubicBezTo>
                    <a:cubicBezTo>
                      <a:pt x="116" y="183"/>
                      <a:pt x="118" y="182"/>
                      <a:pt x="118" y="182"/>
                    </a:cubicBezTo>
                    <a:close/>
                    <a:moveTo>
                      <a:pt x="115" y="177"/>
                    </a:moveTo>
                    <a:cubicBezTo>
                      <a:pt x="115" y="177"/>
                      <a:pt x="114" y="177"/>
                      <a:pt x="114" y="178"/>
                    </a:cubicBezTo>
                    <a:cubicBezTo>
                      <a:pt x="114" y="177"/>
                      <a:pt x="115" y="177"/>
                      <a:pt x="115" y="177"/>
                    </a:cubicBezTo>
                    <a:close/>
                    <a:moveTo>
                      <a:pt x="117" y="181"/>
                    </a:moveTo>
                    <a:cubicBezTo>
                      <a:pt x="117" y="181"/>
                      <a:pt x="116" y="181"/>
                      <a:pt x="116" y="182"/>
                    </a:cubicBezTo>
                    <a:cubicBezTo>
                      <a:pt x="116" y="181"/>
                      <a:pt x="116" y="182"/>
                      <a:pt x="115" y="182"/>
                    </a:cubicBezTo>
                    <a:cubicBezTo>
                      <a:pt x="115" y="181"/>
                      <a:pt x="116" y="181"/>
                      <a:pt x="117" y="181"/>
                    </a:cubicBezTo>
                    <a:close/>
                    <a:moveTo>
                      <a:pt x="113" y="175"/>
                    </a:moveTo>
                    <a:cubicBezTo>
                      <a:pt x="114" y="175"/>
                      <a:pt x="112" y="175"/>
                      <a:pt x="113" y="175"/>
                    </a:cubicBezTo>
                    <a:cubicBezTo>
                      <a:pt x="112" y="175"/>
                      <a:pt x="112" y="175"/>
                      <a:pt x="111" y="176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0" y="176"/>
                      <a:pt x="110" y="176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09" y="176"/>
                      <a:pt x="110" y="176"/>
                      <a:pt x="109" y="175"/>
                    </a:cubicBezTo>
                    <a:cubicBezTo>
                      <a:pt x="110" y="175"/>
                      <a:pt x="111" y="175"/>
                      <a:pt x="112" y="175"/>
                    </a:cubicBezTo>
                    <a:cubicBezTo>
                      <a:pt x="112" y="175"/>
                      <a:pt x="112" y="175"/>
                      <a:pt x="113" y="175"/>
                    </a:cubicBezTo>
                    <a:close/>
                    <a:moveTo>
                      <a:pt x="114" y="178"/>
                    </a:moveTo>
                    <a:cubicBezTo>
                      <a:pt x="113" y="178"/>
                      <a:pt x="113" y="178"/>
                      <a:pt x="113" y="178"/>
                    </a:cubicBezTo>
                    <a:cubicBezTo>
                      <a:pt x="112" y="178"/>
                      <a:pt x="113" y="177"/>
                      <a:pt x="113" y="177"/>
                    </a:cubicBezTo>
                    <a:cubicBezTo>
                      <a:pt x="113" y="177"/>
                      <a:pt x="113" y="178"/>
                      <a:pt x="114" y="178"/>
                    </a:cubicBezTo>
                    <a:close/>
                    <a:moveTo>
                      <a:pt x="112" y="178"/>
                    </a:moveTo>
                    <a:cubicBezTo>
                      <a:pt x="111" y="179"/>
                      <a:pt x="109" y="178"/>
                      <a:pt x="108" y="179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7" y="178"/>
                      <a:pt x="107" y="179"/>
                      <a:pt x="108" y="179"/>
                    </a:cubicBezTo>
                    <a:cubicBezTo>
                      <a:pt x="108" y="178"/>
                      <a:pt x="110" y="178"/>
                      <a:pt x="111" y="178"/>
                    </a:cubicBezTo>
                    <a:cubicBezTo>
                      <a:pt x="111" y="178"/>
                      <a:pt x="111" y="178"/>
                      <a:pt x="112" y="178"/>
                    </a:cubicBezTo>
                    <a:close/>
                    <a:moveTo>
                      <a:pt x="109" y="179"/>
                    </a:moveTo>
                    <a:cubicBezTo>
                      <a:pt x="110" y="180"/>
                      <a:pt x="108" y="180"/>
                      <a:pt x="108" y="180"/>
                    </a:cubicBezTo>
                    <a:cubicBezTo>
                      <a:pt x="108" y="179"/>
                      <a:pt x="109" y="179"/>
                      <a:pt x="109" y="179"/>
                    </a:cubicBezTo>
                    <a:close/>
                    <a:moveTo>
                      <a:pt x="107" y="181"/>
                    </a:moveTo>
                    <a:cubicBezTo>
                      <a:pt x="106" y="182"/>
                      <a:pt x="107" y="181"/>
                      <a:pt x="106" y="181"/>
                    </a:cubicBezTo>
                    <a:cubicBezTo>
                      <a:pt x="107" y="181"/>
                      <a:pt x="107" y="181"/>
                      <a:pt x="108" y="181"/>
                    </a:cubicBezTo>
                    <a:cubicBezTo>
                      <a:pt x="108" y="181"/>
                      <a:pt x="107" y="181"/>
                      <a:pt x="107" y="181"/>
                    </a:cubicBezTo>
                    <a:cubicBezTo>
                      <a:pt x="107" y="181"/>
                      <a:pt x="107" y="181"/>
                      <a:pt x="107" y="181"/>
                    </a:cubicBezTo>
                    <a:close/>
                    <a:moveTo>
                      <a:pt x="106" y="180"/>
                    </a:moveTo>
                    <a:cubicBezTo>
                      <a:pt x="106" y="181"/>
                      <a:pt x="106" y="181"/>
                      <a:pt x="105" y="181"/>
                    </a:cubicBezTo>
                    <a:cubicBezTo>
                      <a:pt x="105" y="181"/>
                      <a:pt x="105" y="181"/>
                      <a:pt x="106" y="181"/>
                    </a:cubicBezTo>
                    <a:cubicBezTo>
                      <a:pt x="105" y="181"/>
                      <a:pt x="105" y="180"/>
                      <a:pt x="106" y="180"/>
                    </a:cubicBezTo>
                    <a:close/>
                    <a:moveTo>
                      <a:pt x="104" y="180"/>
                    </a:moveTo>
                    <a:cubicBezTo>
                      <a:pt x="104" y="179"/>
                      <a:pt x="105" y="180"/>
                      <a:pt x="105" y="179"/>
                    </a:cubicBezTo>
                    <a:cubicBezTo>
                      <a:pt x="105" y="179"/>
                      <a:pt x="106" y="180"/>
                      <a:pt x="106" y="179"/>
                    </a:cubicBezTo>
                    <a:cubicBezTo>
                      <a:pt x="106" y="180"/>
                      <a:pt x="106" y="180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05" y="180"/>
                      <a:pt x="105" y="180"/>
                      <a:pt x="104" y="180"/>
                    </a:cubicBezTo>
                    <a:close/>
                    <a:moveTo>
                      <a:pt x="104" y="176"/>
                    </a:moveTo>
                    <a:cubicBezTo>
                      <a:pt x="105" y="176"/>
                      <a:pt x="104" y="176"/>
                      <a:pt x="104" y="176"/>
                    </a:cubicBezTo>
                    <a:cubicBezTo>
                      <a:pt x="104" y="176"/>
                      <a:pt x="103" y="176"/>
                      <a:pt x="103" y="176"/>
                    </a:cubicBezTo>
                    <a:lnTo>
                      <a:pt x="104" y="176"/>
                    </a:lnTo>
                    <a:close/>
                    <a:moveTo>
                      <a:pt x="103" y="177"/>
                    </a:moveTo>
                    <a:cubicBezTo>
                      <a:pt x="102" y="176"/>
                      <a:pt x="101" y="176"/>
                      <a:pt x="100" y="176"/>
                    </a:cubicBezTo>
                    <a:cubicBezTo>
                      <a:pt x="101" y="175"/>
                      <a:pt x="102" y="176"/>
                      <a:pt x="103" y="176"/>
                    </a:cubicBezTo>
                    <a:cubicBezTo>
                      <a:pt x="102" y="176"/>
                      <a:pt x="103" y="176"/>
                      <a:pt x="103" y="177"/>
                    </a:cubicBezTo>
                    <a:close/>
                    <a:moveTo>
                      <a:pt x="101" y="188"/>
                    </a:moveTo>
                    <a:cubicBezTo>
                      <a:pt x="101" y="189"/>
                      <a:pt x="101" y="189"/>
                      <a:pt x="101" y="189"/>
                    </a:cubicBezTo>
                    <a:cubicBezTo>
                      <a:pt x="100" y="189"/>
                      <a:pt x="99" y="189"/>
                      <a:pt x="99" y="188"/>
                    </a:cubicBezTo>
                    <a:cubicBezTo>
                      <a:pt x="100" y="188"/>
                      <a:pt x="100" y="188"/>
                      <a:pt x="101" y="188"/>
                    </a:cubicBezTo>
                    <a:close/>
                    <a:moveTo>
                      <a:pt x="99" y="176"/>
                    </a:moveTo>
                    <a:cubicBezTo>
                      <a:pt x="99" y="176"/>
                      <a:pt x="99" y="176"/>
                      <a:pt x="98" y="176"/>
                    </a:cubicBezTo>
                    <a:cubicBezTo>
                      <a:pt x="98" y="175"/>
                      <a:pt x="100" y="176"/>
                      <a:pt x="99" y="176"/>
                    </a:cubicBezTo>
                    <a:close/>
                    <a:moveTo>
                      <a:pt x="99" y="177"/>
                    </a:moveTo>
                    <a:cubicBezTo>
                      <a:pt x="99" y="178"/>
                      <a:pt x="98" y="177"/>
                      <a:pt x="98" y="177"/>
                    </a:cubicBezTo>
                    <a:cubicBezTo>
                      <a:pt x="98" y="177"/>
                      <a:pt x="99" y="177"/>
                      <a:pt x="99" y="177"/>
                    </a:cubicBezTo>
                    <a:close/>
                    <a:moveTo>
                      <a:pt x="99" y="189"/>
                    </a:moveTo>
                    <a:cubicBezTo>
                      <a:pt x="98" y="189"/>
                      <a:pt x="98" y="188"/>
                      <a:pt x="97" y="188"/>
                    </a:cubicBezTo>
                    <a:cubicBezTo>
                      <a:pt x="97" y="188"/>
                      <a:pt x="98" y="188"/>
                      <a:pt x="98" y="188"/>
                    </a:cubicBezTo>
                    <a:cubicBezTo>
                      <a:pt x="97" y="188"/>
                      <a:pt x="96" y="187"/>
                      <a:pt x="96" y="187"/>
                    </a:cubicBezTo>
                    <a:cubicBezTo>
                      <a:pt x="97" y="187"/>
                      <a:pt x="97" y="187"/>
                      <a:pt x="97" y="188"/>
                    </a:cubicBezTo>
                    <a:cubicBezTo>
                      <a:pt x="98" y="188"/>
                      <a:pt x="98" y="188"/>
                      <a:pt x="99" y="188"/>
                    </a:cubicBezTo>
                    <a:cubicBezTo>
                      <a:pt x="99" y="188"/>
                      <a:pt x="98" y="188"/>
                      <a:pt x="98" y="188"/>
                    </a:cubicBezTo>
                    <a:cubicBezTo>
                      <a:pt x="98" y="188"/>
                      <a:pt x="100" y="188"/>
                      <a:pt x="99" y="189"/>
                    </a:cubicBezTo>
                    <a:close/>
                    <a:moveTo>
                      <a:pt x="98" y="189"/>
                    </a:moveTo>
                    <a:cubicBezTo>
                      <a:pt x="98" y="189"/>
                      <a:pt x="98" y="189"/>
                      <a:pt x="98" y="189"/>
                    </a:cubicBezTo>
                    <a:cubicBezTo>
                      <a:pt x="97" y="189"/>
                      <a:pt x="97" y="188"/>
                      <a:pt x="96" y="188"/>
                    </a:cubicBezTo>
                    <a:cubicBezTo>
                      <a:pt x="96" y="188"/>
                      <a:pt x="96" y="188"/>
                      <a:pt x="96" y="188"/>
                    </a:cubicBezTo>
                    <a:cubicBezTo>
                      <a:pt x="97" y="188"/>
                      <a:pt x="97" y="189"/>
                      <a:pt x="98" y="189"/>
                    </a:cubicBezTo>
                    <a:close/>
                    <a:moveTo>
                      <a:pt x="98" y="201"/>
                    </a:moveTo>
                    <a:cubicBezTo>
                      <a:pt x="97" y="201"/>
                      <a:pt x="97" y="201"/>
                      <a:pt x="97" y="20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97" y="201"/>
                      <a:pt x="97" y="201"/>
                      <a:pt x="96" y="201"/>
                    </a:cubicBezTo>
                    <a:cubicBezTo>
                      <a:pt x="97" y="201"/>
                      <a:pt x="97" y="201"/>
                      <a:pt x="98" y="201"/>
                    </a:cubicBezTo>
                    <a:close/>
                    <a:moveTo>
                      <a:pt x="95" y="187"/>
                    </a:moveTo>
                    <a:cubicBezTo>
                      <a:pt x="95" y="188"/>
                      <a:pt x="93" y="187"/>
                      <a:pt x="92" y="186"/>
                    </a:cubicBezTo>
                    <a:cubicBezTo>
                      <a:pt x="93" y="186"/>
                      <a:pt x="94" y="187"/>
                      <a:pt x="95" y="187"/>
                    </a:cubicBezTo>
                    <a:close/>
                    <a:moveTo>
                      <a:pt x="95" y="177"/>
                    </a:moveTo>
                    <a:cubicBezTo>
                      <a:pt x="95" y="178"/>
                      <a:pt x="93" y="177"/>
                      <a:pt x="92" y="177"/>
                    </a:cubicBezTo>
                    <a:cubicBezTo>
                      <a:pt x="92" y="177"/>
                      <a:pt x="93" y="177"/>
                      <a:pt x="93" y="177"/>
                    </a:cubicBezTo>
                    <a:cubicBezTo>
                      <a:pt x="94" y="177"/>
                      <a:pt x="95" y="177"/>
                      <a:pt x="95" y="177"/>
                    </a:cubicBezTo>
                    <a:close/>
                    <a:moveTo>
                      <a:pt x="93" y="200"/>
                    </a:moveTo>
                    <a:cubicBezTo>
                      <a:pt x="92" y="200"/>
                      <a:pt x="90" y="199"/>
                      <a:pt x="89" y="199"/>
                    </a:cubicBezTo>
                    <a:cubicBezTo>
                      <a:pt x="90" y="199"/>
                      <a:pt x="93" y="200"/>
                      <a:pt x="93" y="200"/>
                    </a:cubicBezTo>
                    <a:close/>
                    <a:moveTo>
                      <a:pt x="91" y="186"/>
                    </a:moveTo>
                    <a:cubicBezTo>
                      <a:pt x="91" y="186"/>
                      <a:pt x="91" y="186"/>
                      <a:pt x="92" y="186"/>
                    </a:cubicBezTo>
                    <a:cubicBezTo>
                      <a:pt x="91" y="187"/>
                      <a:pt x="91" y="186"/>
                      <a:pt x="90" y="186"/>
                    </a:cubicBezTo>
                    <a:cubicBezTo>
                      <a:pt x="90" y="186"/>
                      <a:pt x="91" y="186"/>
                      <a:pt x="91" y="186"/>
                    </a:cubicBezTo>
                    <a:close/>
                    <a:moveTo>
                      <a:pt x="92" y="177"/>
                    </a:moveTo>
                    <a:cubicBezTo>
                      <a:pt x="92" y="177"/>
                      <a:pt x="92" y="177"/>
                      <a:pt x="92" y="177"/>
                    </a:cubicBezTo>
                    <a:cubicBezTo>
                      <a:pt x="91" y="177"/>
                      <a:pt x="92" y="177"/>
                      <a:pt x="92" y="176"/>
                    </a:cubicBezTo>
                    <a:cubicBezTo>
                      <a:pt x="92" y="176"/>
                      <a:pt x="92" y="177"/>
                      <a:pt x="92" y="177"/>
                    </a:cubicBezTo>
                    <a:close/>
                    <a:moveTo>
                      <a:pt x="90" y="186"/>
                    </a:moveTo>
                    <a:cubicBezTo>
                      <a:pt x="90" y="186"/>
                      <a:pt x="88" y="186"/>
                      <a:pt x="88" y="185"/>
                    </a:cubicBezTo>
                    <a:cubicBezTo>
                      <a:pt x="89" y="185"/>
                      <a:pt x="89" y="186"/>
                      <a:pt x="90" y="186"/>
                    </a:cubicBezTo>
                    <a:close/>
                    <a:moveTo>
                      <a:pt x="88" y="198"/>
                    </a:moveTo>
                    <a:cubicBezTo>
                      <a:pt x="88" y="199"/>
                      <a:pt x="87" y="198"/>
                      <a:pt x="86" y="198"/>
                    </a:cubicBezTo>
                    <a:cubicBezTo>
                      <a:pt x="86" y="197"/>
                      <a:pt x="87" y="198"/>
                      <a:pt x="88" y="198"/>
                    </a:cubicBezTo>
                    <a:close/>
                    <a:moveTo>
                      <a:pt x="90" y="180"/>
                    </a:moveTo>
                    <a:cubicBezTo>
                      <a:pt x="90" y="181"/>
                      <a:pt x="90" y="181"/>
                      <a:pt x="90" y="181"/>
                    </a:cubicBezTo>
                    <a:cubicBezTo>
                      <a:pt x="89" y="180"/>
                      <a:pt x="89" y="180"/>
                      <a:pt x="90" y="180"/>
                    </a:cubicBezTo>
                    <a:close/>
                    <a:moveTo>
                      <a:pt x="86" y="182"/>
                    </a:moveTo>
                    <a:cubicBezTo>
                      <a:pt x="87" y="181"/>
                      <a:pt x="88" y="182"/>
                      <a:pt x="88" y="182"/>
                    </a:cubicBezTo>
                    <a:cubicBezTo>
                      <a:pt x="89" y="182"/>
                      <a:pt x="88" y="183"/>
                      <a:pt x="89" y="183"/>
                    </a:cubicBezTo>
                    <a:cubicBezTo>
                      <a:pt x="88" y="183"/>
                      <a:pt x="87" y="183"/>
                      <a:pt x="87" y="183"/>
                    </a:cubicBezTo>
                    <a:cubicBezTo>
                      <a:pt x="88" y="183"/>
                      <a:pt x="88" y="183"/>
                      <a:pt x="89" y="183"/>
                    </a:cubicBezTo>
                    <a:cubicBezTo>
                      <a:pt x="89" y="184"/>
                      <a:pt x="89" y="184"/>
                      <a:pt x="89" y="184"/>
                    </a:cubicBezTo>
                    <a:cubicBezTo>
                      <a:pt x="88" y="184"/>
                      <a:pt x="88" y="183"/>
                      <a:pt x="88" y="183"/>
                    </a:cubicBezTo>
                    <a:cubicBezTo>
                      <a:pt x="89" y="184"/>
                      <a:pt x="86" y="183"/>
                      <a:pt x="85" y="182"/>
                    </a:cubicBezTo>
                    <a:cubicBezTo>
                      <a:pt x="85" y="182"/>
                      <a:pt x="86" y="182"/>
                      <a:pt x="86" y="183"/>
                    </a:cubicBezTo>
                    <a:cubicBezTo>
                      <a:pt x="87" y="183"/>
                      <a:pt x="87" y="182"/>
                      <a:pt x="87" y="182"/>
                    </a:cubicBezTo>
                    <a:cubicBezTo>
                      <a:pt x="87" y="182"/>
                      <a:pt x="86" y="182"/>
                      <a:pt x="86" y="182"/>
                    </a:cubicBezTo>
                    <a:cubicBezTo>
                      <a:pt x="85" y="181"/>
                      <a:pt x="86" y="181"/>
                      <a:pt x="85" y="181"/>
                    </a:cubicBezTo>
                    <a:cubicBezTo>
                      <a:pt x="85" y="181"/>
                      <a:pt x="86" y="181"/>
                      <a:pt x="86" y="182"/>
                    </a:cubicBezTo>
                    <a:close/>
                    <a:moveTo>
                      <a:pt x="80" y="211"/>
                    </a:moveTo>
                    <a:cubicBezTo>
                      <a:pt x="80" y="211"/>
                      <a:pt x="79" y="211"/>
                      <a:pt x="80" y="211"/>
                    </a:cubicBezTo>
                    <a:cubicBezTo>
                      <a:pt x="79" y="211"/>
                      <a:pt x="78" y="210"/>
                      <a:pt x="78" y="210"/>
                    </a:cubicBezTo>
                    <a:cubicBezTo>
                      <a:pt x="77" y="210"/>
                      <a:pt x="80" y="211"/>
                      <a:pt x="79" y="210"/>
                    </a:cubicBezTo>
                    <a:cubicBezTo>
                      <a:pt x="79" y="210"/>
                      <a:pt x="80" y="211"/>
                      <a:pt x="80" y="211"/>
                    </a:cubicBezTo>
                    <a:close/>
                    <a:moveTo>
                      <a:pt x="84" y="182"/>
                    </a:moveTo>
                    <a:cubicBezTo>
                      <a:pt x="84" y="182"/>
                      <a:pt x="84" y="182"/>
                      <a:pt x="84" y="182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5" y="182"/>
                      <a:pt x="84" y="183"/>
                      <a:pt x="86" y="183"/>
                    </a:cubicBezTo>
                    <a:cubicBezTo>
                      <a:pt x="84" y="183"/>
                      <a:pt x="81" y="181"/>
                      <a:pt x="79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9" y="180"/>
                      <a:pt x="80" y="180"/>
                      <a:pt x="80" y="17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1" y="180"/>
                      <a:pt x="81" y="180"/>
                      <a:pt x="82" y="180"/>
                    </a:cubicBezTo>
                    <a:cubicBezTo>
                      <a:pt x="82" y="182"/>
                      <a:pt x="84" y="181"/>
                      <a:pt x="84" y="182"/>
                    </a:cubicBezTo>
                    <a:close/>
                    <a:moveTo>
                      <a:pt x="85" y="181"/>
                    </a:moveTo>
                    <a:cubicBezTo>
                      <a:pt x="84" y="181"/>
                      <a:pt x="84" y="181"/>
                      <a:pt x="84" y="181"/>
                    </a:cubicBezTo>
                    <a:cubicBezTo>
                      <a:pt x="84" y="180"/>
                      <a:pt x="81" y="180"/>
                      <a:pt x="81" y="179"/>
                    </a:cubicBezTo>
                    <a:cubicBezTo>
                      <a:pt x="82" y="179"/>
                      <a:pt x="84" y="181"/>
                      <a:pt x="85" y="181"/>
                    </a:cubicBezTo>
                    <a:close/>
                    <a:moveTo>
                      <a:pt x="84" y="177"/>
                    </a:moveTo>
                    <a:cubicBezTo>
                      <a:pt x="84" y="177"/>
                      <a:pt x="83" y="177"/>
                      <a:pt x="82" y="176"/>
                    </a:cubicBezTo>
                    <a:cubicBezTo>
                      <a:pt x="82" y="176"/>
                      <a:pt x="83" y="177"/>
                      <a:pt x="84" y="177"/>
                    </a:cubicBezTo>
                    <a:close/>
                    <a:moveTo>
                      <a:pt x="83" y="179"/>
                    </a:moveTo>
                    <a:cubicBezTo>
                      <a:pt x="83" y="180"/>
                      <a:pt x="83" y="180"/>
                      <a:pt x="83" y="180"/>
                    </a:cubicBezTo>
                    <a:cubicBezTo>
                      <a:pt x="82" y="179"/>
                      <a:pt x="82" y="178"/>
                      <a:pt x="83" y="179"/>
                    </a:cubicBezTo>
                    <a:close/>
                    <a:moveTo>
                      <a:pt x="74" y="207"/>
                    </a:moveTo>
                    <a:cubicBezTo>
                      <a:pt x="74" y="207"/>
                      <a:pt x="73" y="207"/>
                      <a:pt x="72" y="207"/>
                    </a:cubicBezTo>
                    <a:cubicBezTo>
                      <a:pt x="71" y="207"/>
                      <a:pt x="72" y="207"/>
                      <a:pt x="72" y="207"/>
                    </a:cubicBezTo>
                    <a:lnTo>
                      <a:pt x="74" y="207"/>
                    </a:lnTo>
                    <a:close/>
                    <a:moveTo>
                      <a:pt x="81" y="179"/>
                    </a:moveTo>
                    <a:cubicBezTo>
                      <a:pt x="82" y="179"/>
                      <a:pt x="81" y="178"/>
                      <a:pt x="81" y="178"/>
                    </a:cubicBezTo>
                    <a:cubicBezTo>
                      <a:pt x="82" y="178"/>
                      <a:pt x="82" y="179"/>
                      <a:pt x="81" y="179"/>
                    </a:cubicBezTo>
                    <a:close/>
                    <a:moveTo>
                      <a:pt x="82" y="176"/>
                    </a:moveTo>
                    <a:cubicBezTo>
                      <a:pt x="82" y="176"/>
                      <a:pt x="81" y="175"/>
                      <a:pt x="81" y="175"/>
                    </a:cubicBezTo>
                    <a:cubicBezTo>
                      <a:pt x="82" y="175"/>
                      <a:pt x="82" y="176"/>
                      <a:pt x="82" y="176"/>
                    </a:cubicBezTo>
                    <a:close/>
                    <a:moveTo>
                      <a:pt x="71" y="206"/>
                    </a:moveTo>
                    <a:cubicBezTo>
                      <a:pt x="71" y="206"/>
                      <a:pt x="70" y="206"/>
                      <a:pt x="71" y="206"/>
                    </a:cubicBezTo>
                    <a:cubicBezTo>
                      <a:pt x="71" y="207"/>
                      <a:pt x="69" y="205"/>
                      <a:pt x="69" y="206"/>
                    </a:cubicBezTo>
                    <a:cubicBezTo>
                      <a:pt x="69" y="206"/>
                      <a:pt x="69" y="205"/>
                      <a:pt x="68" y="205"/>
                    </a:cubicBezTo>
                    <a:cubicBezTo>
                      <a:pt x="68" y="205"/>
                      <a:pt x="69" y="205"/>
                      <a:pt x="68" y="205"/>
                    </a:cubicBezTo>
                    <a:cubicBezTo>
                      <a:pt x="68" y="205"/>
                      <a:pt x="68" y="205"/>
                      <a:pt x="67" y="205"/>
                    </a:cubicBezTo>
                    <a:cubicBezTo>
                      <a:pt x="67" y="205"/>
                      <a:pt x="68" y="205"/>
                      <a:pt x="68" y="204"/>
                    </a:cubicBezTo>
                    <a:cubicBezTo>
                      <a:pt x="66" y="204"/>
                      <a:pt x="67" y="205"/>
                      <a:pt x="66" y="204"/>
                    </a:cubicBezTo>
                    <a:cubicBezTo>
                      <a:pt x="66" y="203"/>
                      <a:pt x="67" y="204"/>
                      <a:pt x="67" y="204"/>
                    </a:cubicBezTo>
                    <a:cubicBezTo>
                      <a:pt x="67" y="204"/>
                      <a:pt x="67" y="204"/>
                      <a:pt x="67" y="204"/>
                    </a:cubicBezTo>
                    <a:cubicBezTo>
                      <a:pt x="67" y="204"/>
                      <a:pt x="68" y="204"/>
                      <a:pt x="69" y="205"/>
                    </a:cubicBezTo>
                    <a:cubicBezTo>
                      <a:pt x="69" y="205"/>
                      <a:pt x="70" y="205"/>
                      <a:pt x="71" y="206"/>
                    </a:cubicBezTo>
                    <a:close/>
                    <a:moveTo>
                      <a:pt x="74" y="192"/>
                    </a:moveTo>
                    <a:cubicBezTo>
                      <a:pt x="74" y="192"/>
                      <a:pt x="74" y="191"/>
                      <a:pt x="73" y="191"/>
                    </a:cubicBezTo>
                    <a:cubicBezTo>
                      <a:pt x="73" y="191"/>
                      <a:pt x="74" y="192"/>
                      <a:pt x="74" y="192"/>
                    </a:cubicBezTo>
                    <a:close/>
                    <a:moveTo>
                      <a:pt x="79" y="179"/>
                    </a:moveTo>
                    <a:cubicBezTo>
                      <a:pt x="79" y="179"/>
                      <a:pt x="78" y="178"/>
                      <a:pt x="78" y="178"/>
                    </a:cubicBezTo>
                    <a:cubicBezTo>
                      <a:pt x="78" y="178"/>
                      <a:pt x="79" y="178"/>
                      <a:pt x="79" y="179"/>
                    </a:cubicBezTo>
                    <a:close/>
                    <a:moveTo>
                      <a:pt x="78" y="180"/>
                    </a:moveTo>
                    <a:cubicBezTo>
                      <a:pt x="77" y="180"/>
                      <a:pt x="77" y="179"/>
                      <a:pt x="76" y="179"/>
                    </a:cubicBezTo>
                    <a:cubicBezTo>
                      <a:pt x="77" y="178"/>
                      <a:pt x="78" y="180"/>
                      <a:pt x="78" y="180"/>
                    </a:cubicBezTo>
                    <a:close/>
                    <a:moveTo>
                      <a:pt x="72" y="196"/>
                    </a:moveTo>
                    <a:cubicBezTo>
                      <a:pt x="72" y="196"/>
                      <a:pt x="72" y="196"/>
                      <a:pt x="71" y="196"/>
                    </a:cubicBezTo>
                    <a:cubicBezTo>
                      <a:pt x="71" y="196"/>
                      <a:pt x="71" y="196"/>
                      <a:pt x="72" y="196"/>
                    </a:cubicBezTo>
                    <a:cubicBezTo>
                      <a:pt x="71" y="196"/>
                      <a:pt x="71" y="196"/>
                      <a:pt x="71" y="195"/>
                    </a:cubicBezTo>
                    <a:cubicBezTo>
                      <a:pt x="71" y="195"/>
                      <a:pt x="71" y="196"/>
                      <a:pt x="72" y="196"/>
                    </a:cubicBezTo>
                    <a:close/>
                    <a:moveTo>
                      <a:pt x="74" y="170"/>
                    </a:moveTo>
                    <a:cubicBezTo>
                      <a:pt x="75" y="170"/>
                      <a:pt x="72" y="169"/>
                      <a:pt x="74" y="169"/>
                    </a:cubicBezTo>
                    <a:cubicBezTo>
                      <a:pt x="73" y="169"/>
                      <a:pt x="73" y="169"/>
                      <a:pt x="73" y="169"/>
                    </a:cubicBezTo>
                    <a:cubicBezTo>
                      <a:pt x="73" y="169"/>
                      <a:pt x="73" y="169"/>
                      <a:pt x="73" y="169"/>
                    </a:cubicBezTo>
                    <a:cubicBezTo>
                      <a:pt x="72" y="168"/>
                      <a:pt x="72" y="168"/>
                      <a:pt x="71" y="168"/>
                    </a:cubicBezTo>
                    <a:cubicBezTo>
                      <a:pt x="71" y="168"/>
                      <a:pt x="71" y="168"/>
                      <a:pt x="70" y="167"/>
                    </a:cubicBezTo>
                    <a:cubicBezTo>
                      <a:pt x="70" y="167"/>
                      <a:pt x="71" y="168"/>
                      <a:pt x="71" y="168"/>
                    </a:cubicBezTo>
                    <a:cubicBezTo>
                      <a:pt x="71" y="167"/>
                      <a:pt x="71" y="167"/>
                      <a:pt x="70" y="166"/>
                    </a:cubicBezTo>
                    <a:cubicBezTo>
                      <a:pt x="70" y="166"/>
                      <a:pt x="71" y="167"/>
                      <a:pt x="70" y="167"/>
                    </a:cubicBezTo>
                    <a:cubicBezTo>
                      <a:pt x="70" y="166"/>
                      <a:pt x="70" y="166"/>
                      <a:pt x="69" y="166"/>
                    </a:cubicBezTo>
                    <a:cubicBezTo>
                      <a:pt x="69" y="165"/>
                      <a:pt x="70" y="166"/>
                      <a:pt x="70" y="166"/>
                    </a:cubicBezTo>
                    <a:cubicBezTo>
                      <a:pt x="70" y="165"/>
                      <a:pt x="69" y="165"/>
                      <a:pt x="69" y="165"/>
                    </a:cubicBezTo>
                    <a:cubicBezTo>
                      <a:pt x="69" y="165"/>
                      <a:pt x="70" y="166"/>
                      <a:pt x="69" y="165"/>
                    </a:cubicBezTo>
                    <a:cubicBezTo>
                      <a:pt x="69" y="165"/>
                      <a:pt x="69" y="165"/>
                      <a:pt x="68" y="164"/>
                    </a:cubicBezTo>
                    <a:cubicBezTo>
                      <a:pt x="68" y="164"/>
                      <a:pt x="68" y="164"/>
                      <a:pt x="68" y="164"/>
                    </a:cubicBezTo>
                    <a:cubicBezTo>
                      <a:pt x="68" y="163"/>
                      <a:pt x="68" y="164"/>
                      <a:pt x="67" y="163"/>
                    </a:cubicBezTo>
                    <a:cubicBezTo>
                      <a:pt x="67" y="162"/>
                      <a:pt x="64" y="161"/>
                      <a:pt x="63" y="159"/>
                    </a:cubicBezTo>
                    <a:cubicBezTo>
                      <a:pt x="63" y="159"/>
                      <a:pt x="62" y="157"/>
                      <a:pt x="62" y="157"/>
                    </a:cubicBezTo>
                    <a:cubicBezTo>
                      <a:pt x="62" y="157"/>
                      <a:pt x="62" y="157"/>
                      <a:pt x="61" y="156"/>
                    </a:cubicBezTo>
                    <a:cubicBezTo>
                      <a:pt x="61" y="155"/>
                      <a:pt x="58" y="153"/>
                      <a:pt x="58" y="151"/>
                    </a:cubicBezTo>
                    <a:cubicBezTo>
                      <a:pt x="58" y="151"/>
                      <a:pt x="58" y="151"/>
                      <a:pt x="58" y="152"/>
                    </a:cubicBezTo>
                    <a:cubicBezTo>
                      <a:pt x="58" y="151"/>
                      <a:pt x="58" y="151"/>
                      <a:pt x="58" y="151"/>
                    </a:cubicBezTo>
                    <a:cubicBezTo>
                      <a:pt x="58" y="151"/>
                      <a:pt x="56" y="149"/>
                      <a:pt x="56" y="148"/>
                    </a:cubicBezTo>
                    <a:cubicBezTo>
                      <a:pt x="55" y="148"/>
                      <a:pt x="55" y="147"/>
                      <a:pt x="55" y="146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5" y="146"/>
                      <a:pt x="55" y="147"/>
                      <a:pt x="56" y="147"/>
                    </a:cubicBezTo>
                    <a:cubicBezTo>
                      <a:pt x="56" y="147"/>
                      <a:pt x="56" y="147"/>
                      <a:pt x="56" y="146"/>
                    </a:cubicBezTo>
                    <a:cubicBezTo>
                      <a:pt x="56" y="147"/>
                      <a:pt x="57" y="148"/>
                      <a:pt x="57" y="149"/>
                    </a:cubicBezTo>
                    <a:cubicBezTo>
                      <a:pt x="57" y="149"/>
                      <a:pt x="57" y="149"/>
                      <a:pt x="57" y="149"/>
                    </a:cubicBezTo>
                    <a:cubicBezTo>
                      <a:pt x="58" y="149"/>
                      <a:pt x="58" y="150"/>
                      <a:pt x="58" y="150"/>
                    </a:cubicBezTo>
                    <a:cubicBezTo>
                      <a:pt x="58" y="150"/>
                      <a:pt x="60" y="154"/>
                      <a:pt x="61" y="153"/>
                    </a:cubicBezTo>
                    <a:cubicBezTo>
                      <a:pt x="62" y="154"/>
                      <a:pt x="62" y="155"/>
                      <a:pt x="64" y="155"/>
                    </a:cubicBezTo>
                    <a:cubicBezTo>
                      <a:pt x="64" y="156"/>
                      <a:pt x="64" y="156"/>
                      <a:pt x="64" y="157"/>
                    </a:cubicBezTo>
                    <a:cubicBezTo>
                      <a:pt x="65" y="156"/>
                      <a:pt x="66" y="158"/>
                      <a:pt x="67" y="159"/>
                    </a:cubicBezTo>
                    <a:cubicBezTo>
                      <a:pt x="67" y="160"/>
                      <a:pt x="67" y="159"/>
                      <a:pt x="67" y="160"/>
                    </a:cubicBezTo>
                    <a:cubicBezTo>
                      <a:pt x="69" y="161"/>
                      <a:pt x="70" y="163"/>
                      <a:pt x="72" y="164"/>
                    </a:cubicBezTo>
                    <a:cubicBezTo>
                      <a:pt x="71" y="164"/>
                      <a:pt x="72" y="165"/>
                      <a:pt x="73" y="166"/>
                    </a:cubicBezTo>
                    <a:cubicBezTo>
                      <a:pt x="74" y="166"/>
                      <a:pt x="76" y="168"/>
                      <a:pt x="77" y="168"/>
                    </a:cubicBezTo>
                    <a:cubicBezTo>
                      <a:pt x="78" y="169"/>
                      <a:pt x="77" y="169"/>
                      <a:pt x="77" y="169"/>
                    </a:cubicBezTo>
                    <a:cubicBezTo>
                      <a:pt x="77" y="169"/>
                      <a:pt x="79" y="170"/>
                      <a:pt x="79" y="171"/>
                    </a:cubicBezTo>
                    <a:cubicBezTo>
                      <a:pt x="78" y="170"/>
                      <a:pt x="80" y="172"/>
                      <a:pt x="81" y="172"/>
                    </a:cubicBezTo>
                    <a:cubicBezTo>
                      <a:pt x="80" y="172"/>
                      <a:pt x="79" y="171"/>
                      <a:pt x="79" y="171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8" y="171"/>
                      <a:pt x="78" y="170"/>
                    </a:cubicBezTo>
                    <a:cubicBezTo>
                      <a:pt x="75" y="169"/>
                      <a:pt x="73" y="167"/>
                      <a:pt x="71" y="166"/>
                    </a:cubicBezTo>
                    <a:cubicBezTo>
                      <a:pt x="71" y="165"/>
                      <a:pt x="70" y="164"/>
                      <a:pt x="69" y="165"/>
                    </a:cubicBezTo>
                    <a:cubicBezTo>
                      <a:pt x="71" y="166"/>
                      <a:pt x="73" y="168"/>
                      <a:pt x="74" y="168"/>
                    </a:cubicBezTo>
                    <a:cubicBezTo>
                      <a:pt x="74" y="168"/>
                      <a:pt x="74" y="168"/>
                      <a:pt x="74" y="169"/>
                    </a:cubicBezTo>
                    <a:cubicBezTo>
                      <a:pt x="74" y="169"/>
                      <a:pt x="76" y="170"/>
                      <a:pt x="75" y="170"/>
                    </a:cubicBezTo>
                    <a:cubicBezTo>
                      <a:pt x="76" y="170"/>
                      <a:pt x="76" y="171"/>
                      <a:pt x="77" y="170"/>
                    </a:cubicBezTo>
                    <a:cubicBezTo>
                      <a:pt x="78" y="171"/>
                      <a:pt x="79" y="171"/>
                      <a:pt x="78" y="172"/>
                    </a:cubicBezTo>
                    <a:cubicBezTo>
                      <a:pt x="78" y="172"/>
                      <a:pt x="78" y="171"/>
                      <a:pt x="77" y="171"/>
                    </a:cubicBezTo>
                    <a:cubicBezTo>
                      <a:pt x="78" y="172"/>
                      <a:pt x="78" y="172"/>
                      <a:pt x="78" y="172"/>
                    </a:cubicBezTo>
                    <a:cubicBezTo>
                      <a:pt x="78" y="173"/>
                      <a:pt x="78" y="172"/>
                      <a:pt x="79" y="172"/>
                    </a:cubicBezTo>
                    <a:cubicBezTo>
                      <a:pt x="80" y="173"/>
                      <a:pt x="80" y="173"/>
                      <a:pt x="80" y="174"/>
                    </a:cubicBezTo>
                    <a:cubicBezTo>
                      <a:pt x="80" y="174"/>
                      <a:pt x="79" y="173"/>
                      <a:pt x="79" y="173"/>
                    </a:cubicBezTo>
                    <a:cubicBezTo>
                      <a:pt x="78" y="173"/>
                      <a:pt x="78" y="173"/>
                      <a:pt x="78" y="173"/>
                    </a:cubicBezTo>
                    <a:cubicBezTo>
                      <a:pt x="77" y="172"/>
                      <a:pt x="77" y="172"/>
                      <a:pt x="76" y="171"/>
                    </a:cubicBezTo>
                    <a:cubicBezTo>
                      <a:pt x="76" y="172"/>
                      <a:pt x="76" y="172"/>
                      <a:pt x="75" y="172"/>
                    </a:cubicBezTo>
                    <a:cubicBezTo>
                      <a:pt x="75" y="171"/>
                      <a:pt x="75" y="171"/>
                      <a:pt x="74" y="170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76" y="171"/>
                      <a:pt x="75" y="171"/>
                      <a:pt x="76" y="171"/>
                    </a:cubicBezTo>
                    <a:cubicBezTo>
                      <a:pt x="75" y="170"/>
                      <a:pt x="74" y="171"/>
                      <a:pt x="73" y="169"/>
                    </a:cubicBezTo>
                    <a:cubicBezTo>
                      <a:pt x="73" y="169"/>
                      <a:pt x="74" y="170"/>
                      <a:pt x="74" y="170"/>
                    </a:cubicBezTo>
                    <a:close/>
                    <a:moveTo>
                      <a:pt x="79" y="174"/>
                    </a:moveTo>
                    <a:cubicBezTo>
                      <a:pt x="78" y="174"/>
                      <a:pt x="78" y="174"/>
                      <a:pt x="77" y="174"/>
                    </a:cubicBezTo>
                    <a:cubicBezTo>
                      <a:pt x="78" y="174"/>
                      <a:pt x="78" y="174"/>
                      <a:pt x="79" y="174"/>
                    </a:cubicBezTo>
                    <a:close/>
                    <a:moveTo>
                      <a:pt x="76" y="180"/>
                    </a:moveTo>
                    <a:cubicBezTo>
                      <a:pt x="76" y="179"/>
                      <a:pt x="76" y="179"/>
                      <a:pt x="76" y="179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9"/>
                      <a:pt x="75" y="179"/>
                    </a:cubicBezTo>
                    <a:cubicBezTo>
                      <a:pt x="75" y="179"/>
                      <a:pt x="75" y="178"/>
                      <a:pt x="74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4" y="178"/>
                      <a:pt x="73" y="177"/>
                    </a:cubicBezTo>
                    <a:cubicBezTo>
                      <a:pt x="75" y="177"/>
                      <a:pt x="76" y="178"/>
                      <a:pt x="76" y="179"/>
                    </a:cubicBezTo>
                    <a:cubicBezTo>
                      <a:pt x="76" y="179"/>
                      <a:pt x="76" y="180"/>
                      <a:pt x="76" y="180"/>
                    </a:cubicBezTo>
                    <a:close/>
                    <a:moveTo>
                      <a:pt x="76" y="178"/>
                    </a:moveTo>
                    <a:cubicBezTo>
                      <a:pt x="76" y="178"/>
                      <a:pt x="74" y="177"/>
                      <a:pt x="74" y="176"/>
                    </a:cubicBezTo>
                    <a:cubicBezTo>
                      <a:pt x="75" y="177"/>
                      <a:pt x="76" y="177"/>
                      <a:pt x="76" y="178"/>
                    </a:cubicBezTo>
                    <a:close/>
                    <a:moveTo>
                      <a:pt x="78" y="174"/>
                    </a:moveTo>
                    <a:cubicBezTo>
                      <a:pt x="78" y="174"/>
                      <a:pt x="77" y="173"/>
                      <a:pt x="77" y="173"/>
                    </a:cubicBezTo>
                    <a:cubicBezTo>
                      <a:pt x="78" y="173"/>
                      <a:pt x="77" y="173"/>
                      <a:pt x="78" y="174"/>
                    </a:cubicBezTo>
                    <a:close/>
                    <a:moveTo>
                      <a:pt x="65" y="202"/>
                    </a:moveTo>
                    <a:cubicBezTo>
                      <a:pt x="66" y="203"/>
                      <a:pt x="66" y="203"/>
                      <a:pt x="66" y="203"/>
                    </a:cubicBezTo>
                    <a:cubicBezTo>
                      <a:pt x="66" y="203"/>
                      <a:pt x="65" y="203"/>
                      <a:pt x="65" y="203"/>
                    </a:cubicBezTo>
                    <a:cubicBezTo>
                      <a:pt x="65" y="203"/>
                      <a:pt x="65" y="203"/>
                      <a:pt x="64" y="202"/>
                    </a:cubicBezTo>
                    <a:cubicBezTo>
                      <a:pt x="64" y="202"/>
                      <a:pt x="64" y="202"/>
                      <a:pt x="64" y="202"/>
                    </a:cubicBezTo>
                    <a:cubicBezTo>
                      <a:pt x="65" y="203"/>
                      <a:pt x="65" y="203"/>
                      <a:pt x="65" y="202"/>
                    </a:cubicBezTo>
                    <a:close/>
                    <a:moveTo>
                      <a:pt x="77" y="174"/>
                    </a:moveTo>
                    <a:cubicBezTo>
                      <a:pt x="77" y="174"/>
                      <a:pt x="76" y="173"/>
                      <a:pt x="76" y="173"/>
                    </a:cubicBezTo>
                    <a:cubicBezTo>
                      <a:pt x="76" y="173"/>
                      <a:pt x="76" y="173"/>
                      <a:pt x="77" y="172"/>
                    </a:cubicBezTo>
                    <a:cubicBezTo>
                      <a:pt x="77" y="173"/>
                      <a:pt x="76" y="173"/>
                      <a:pt x="77" y="174"/>
                    </a:cubicBezTo>
                    <a:close/>
                    <a:moveTo>
                      <a:pt x="67" y="187"/>
                    </a:moveTo>
                    <a:cubicBezTo>
                      <a:pt x="67" y="188"/>
                      <a:pt x="68" y="188"/>
                      <a:pt x="68" y="189"/>
                    </a:cubicBezTo>
                    <a:cubicBezTo>
                      <a:pt x="68" y="189"/>
                      <a:pt x="67" y="188"/>
                      <a:pt x="67" y="188"/>
                    </a:cubicBezTo>
                    <a:cubicBezTo>
                      <a:pt x="67" y="188"/>
                      <a:pt x="67" y="187"/>
                      <a:pt x="67" y="187"/>
                    </a:cubicBezTo>
                    <a:cubicBezTo>
                      <a:pt x="66" y="187"/>
                      <a:pt x="66" y="187"/>
                      <a:pt x="65" y="187"/>
                    </a:cubicBezTo>
                    <a:cubicBezTo>
                      <a:pt x="65" y="186"/>
                      <a:pt x="66" y="187"/>
                      <a:pt x="66" y="186"/>
                    </a:cubicBezTo>
                    <a:cubicBezTo>
                      <a:pt x="66" y="186"/>
                      <a:pt x="66" y="186"/>
                      <a:pt x="67" y="186"/>
                    </a:cubicBezTo>
                    <a:cubicBezTo>
                      <a:pt x="67" y="187"/>
                      <a:pt x="67" y="186"/>
                      <a:pt x="66" y="187"/>
                    </a:cubicBezTo>
                    <a:cubicBezTo>
                      <a:pt x="67" y="187"/>
                      <a:pt x="68" y="187"/>
                      <a:pt x="68" y="187"/>
                    </a:cubicBezTo>
                    <a:cubicBezTo>
                      <a:pt x="67" y="187"/>
                      <a:pt x="68" y="188"/>
                      <a:pt x="67" y="187"/>
                    </a:cubicBezTo>
                    <a:close/>
                    <a:moveTo>
                      <a:pt x="75" y="171"/>
                    </a:moveTo>
                    <a:cubicBezTo>
                      <a:pt x="75" y="172"/>
                      <a:pt x="74" y="171"/>
                      <a:pt x="73" y="171"/>
                    </a:cubicBezTo>
                    <a:cubicBezTo>
                      <a:pt x="73" y="170"/>
                      <a:pt x="74" y="171"/>
                      <a:pt x="75" y="171"/>
                    </a:cubicBezTo>
                    <a:close/>
                    <a:moveTo>
                      <a:pt x="65" y="186"/>
                    </a:moveTo>
                    <a:cubicBezTo>
                      <a:pt x="65" y="186"/>
                      <a:pt x="65" y="186"/>
                      <a:pt x="65" y="186"/>
                    </a:cubicBezTo>
                    <a:cubicBezTo>
                      <a:pt x="64" y="186"/>
                      <a:pt x="64" y="186"/>
                      <a:pt x="64" y="185"/>
                    </a:cubicBezTo>
                    <a:cubicBezTo>
                      <a:pt x="64" y="185"/>
                      <a:pt x="65" y="186"/>
                      <a:pt x="64" y="185"/>
                    </a:cubicBezTo>
                    <a:cubicBezTo>
                      <a:pt x="65" y="185"/>
                      <a:pt x="65" y="186"/>
                      <a:pt x="65" y="186"/>
                    </a:cubicBezTo>
                    <a:close/>
                    <a:moveTo>
                      <a:pt x="63" y="185"/>
                    </a:moveTo>
                    <a:cubicBezTo>
                      <a:pt x="63" y="185"/>
                      <a:pt x="62" y="184"/>
                      <a:pt x="62" y="185"/>
                    </a:cubicBezTo>
                    <a:cubicBezTo>
                      <a:pt x="62" y="184"/>
                      <a:pt x="63" y="184"/>
                      <a:pt x="62" y="184"/>
                    </a:cubicBezTo>
                    <a:cubicBezTo>
                      <a:pt x="62" y="185"/>
                      <a:pt x="61" y="184"/>
                      <a:pt x="61" y="183"/>
                    </a:cubicBezTo>
                    <a:cubicBezTo>
                      <a:pt x="62" y="183"/>
                      <a:pt x="63" y="184"/>
                      <a:pt x="63" y="185"/>
                    </a:cubicBezTo>
                    <a:close/>
                    <a:moveTo>
                      <a:pt x="62" y="183"/>
                    </a:moveTo>
                    <a:cubicBezTo>
                      <a:pt x="62" y="183"/>
                      <a:pt x="62" y="183"/>
                      <a:pt x="63" y="184"/>
                    </a:cubicBezTo>
                    <a:cubicBezTo>
                      <a:pt x="63" y="184"/>
                      <a:pt x="63" y="184"/>
                      <a:pt x="63" y="184"/>
                    </a:cubicBezTo>
                    <a:cubicBezTo>
                      <a:pt x="62" y="183"/>
                      <a:pt x="62" y="183"/>
                      <a:pt x="62" y="183"/>
                    </a:cubicBezTo>
                    <a:cubicBezTo>
                      <a:pt x="63" y="183"/>
                      <a:pt x="62" y="183"/>
                      <a:pt x="62" y="183"/>
                    </a:cubicBezTo>
                    <a:close/>
                    <a:moveTo>
                      <a:pt x="71" y="168"/>
                    </a:moveTo>
                    <a:cubicBezTo>
                      <a:pt x="71" y="169"/>
                      <a:pt x="70" y="168"/>
                      <a:pt x="70" y="168"/>
                    </a:cubicBezTo>
                    <a:cubicBezTo>
                      <a:pt x="70" y="167"/>
                      <a:pt x="71" y="168"/>
                      <a:pt x="71" y="168"/>
                    </a:cubicBezTo>
                    <a:close/>
                    <a:moveTo>
                      <a:pt x="55" y="197"/>
                    </a:moveTo>
                    <a:cubicBezTo>
                      <a:pt x="55" y="197"/>
                      <a:pt x="54" y="197"/>
                      <a:pt x="54" y="198"/>
                    </a:cubicBezTo>
                    <a:cubicBezTo>
                      <a:pt x="53" y="197"/>
                      <a:pt x="52" y="196"/>
                      <a:pt x="52" y="196"/>
                    </a:cubicBezTo>
                    <a:cubicBezTo>
                      <a:pt x="54" y="197"/>
                      <a:pt x="54" y="196"/>
                      <a:pt x="55" y="197"/>
                    </a:cubicBezTo>
                    <a:close/>
                    <a:moveTo>
                      <a:pt x="59" y="187"/>
                    </a:moveTo>
                    <a:cubicBezTo>
                      <a:pt x="59" y="187"/>
                      <a:pt x="59" y="187"/>
                      <a:pt x="59" y="187"/>
                    </a:cubicBezTo>
                    <a:cubicBezTo>
                      <a:pt x="58" y="187"/>
                      <a:pt x="59" y="186"/>
                      <a:pt x="58" y="186"/>
                    </a:cubicBezTo>
                    <a:cubicBezTo>
                      <a:pt x="58" y="186"/>
                      <a:pt x="58" y="186"/>
                      <a:pt x="59" y="187"/>
                    </a:cubicBezTo>
                    <a:close/>
                    <a:moveTo>
                      <a:pt x="60" y="182"/>
                    </a:moveTo>
                    <a:cubicBezTo>
                      <a:pt x="60" y="182"/>
                      <a:pt x="59" y="181"/>
                      <a:pt x="59" y="181"/>
                    </a:cubicBezTo>
                    <a:cubicBezTo>
                      <a:pt x="58" y="181"/>
                      <a:pt x="59" y="181"/>
                      <a:pt x="59" y="181"/>
                    </a:cubicBezTo>
                    <a:cubicBezTo>
                      <a:pt x="58" y="181"/>
                      <a:pt x="57" y="180"/>
                      <a:pt x="57" y="179"/>
                    </a:cubicBezTo>
                    <a:cubicBezTo>
                      <a:pt x="58" y="180"/>
                      <a:pt x="59" y="181"/>
                      <a:pt x="60" y="182"/>
                    </a:cubicBezTo>
                    <a:close/>
                    <a:moveTo>
                      <a:pt x="59" y="182"/>
                    </a:moveTo>
                    <a:cubicBezTo>
                      <a:pt x="58" y="181"/>
                      <a:pt x="57" y="180"/>
                      <a:pt x="56" y="179"/>
                    </a:cubicBezTo>
                    <a:cubicBezTo>
                      <a:pt x="57" y="179"/>
                      <a:pt x="58" y="181"/>
                      <a:pt x="59" y="182"/>
                    </a:cubicBezTo>
                    <a:close/>
                    <a:moveTo>
                      <a:pt x="51" y="195"/>
                    </a:moveTo>
                    <a:cubicBezTo>
                      <a:pt x="50" y="195"/>
                      <a:pt x="51" y="194"/>
                      <a:pt x="50" y="194"/>
                    </a:cubicBezTo>
                    <a:cubicBezTo>
                      <a:pt x="51" y="194"/>
                      <a:pt x="52" y="195"/>
                      <a:pt x="51" y="195"/>
                    </a:cubicBezTo>
                    <a:close/>
                    <a:moveTo>
                      <a:pt x="52" y="186"/>
                    </a:moveTo>
                    <a:cubicBezTo>
                      <a:pt x="51" y="184"/>
                      <a:pt x="52" y="185"/>
                      <a:pt x="51" y="183"/>
                    </a:cubicBezTo>
                    <a:cubicBezTo>
                      <a:pt x="52" y="184"/>
                      <a:pt x="53" y="185"/>
                      <a:pt x="52" y="186"/>
                    </a:cubicBezTo>
                    <a:close/>
                    <a:moveTo>
                      <a:pt x="56" y="178"/>
                    </a:moveTo>
                    <a:cubicBezTo>
                      <a:pt x="55" y="178"/>
                      <a:pt x="54" y="177"/>
                      <a:pt x="54" y="177"/>
                    </a:cubicBezTo>
                    <a:cubicBezTo>
                      <a:pt x="54" y="177"/>
                      <a:pt x="53" y="175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3" y="175"/>
                      <a:pt x="53" y="175"/>
                      <a:pt x="53" y="175"/>
                    </a:cubicBezTo>
                    <a:cubicBezTo>
                      <a:pt x="53" y="175"/>
                      <a:pt x="54" y="176"/>
                      <a:pt x="54" y="176"/>
                    </a:cubicBezTo>
                    <a:cubicBezTo>
                      <a:pt x="55" y="176"/>
                      <a:pt x="55" y="177"/>
                      <a:pt x="55" y="177"/>
                    </a:cubicBezTo>
                    <a:cubicBezTo>
                      <a:pt x="56" y="177"/>
                      <a:pt x="56" y="178"/>
                      <a:pt x="56" y="178"/>
                    </a:cubicBezTo>
                    <a:close/>
                    <a:moveTo>
                      <a:pt x="52" y="181"/>
                    </a:moveTo>
                    <a:cubicBezTo>
                      <a:pt x="52" y="180"/>
                      <a:pt x="52" y="180"/>
                      <a:pt x="52" y="180"/>
                    </a:cubicBezTo>
                    <a:cubicBezTo>
                      <a:pt x="52" y="179"/>
                      <a:pt x="53" y="181"/>
                      <a:pt x="52" y="181"/>
                    </a:cubicBezTo>
                    <a:close/>
                    <a:moveTo>
                      <a:pt x="50" y="181"/>
                    </a:moveTo>
                    <a:cubicBezTo>
                      <a:pt x="50" y="181"/>
                      <a:pt x="49" y="179"/>
                      <a:pt x="48" y="179"/>
                    </a:cubicBezTo>
                    <a:cubicBezTo>
                      <a:pt x="49" y="179"/>
                      <a:pt x="49" y="180"/>
                      <a:pt x="50" y="181"/>
                    </a:cubicBezTo>
                    <a:close/>
                    <a:moveTo>
                      <a:pt x="51" y="179"/>
                    </a:moveTo>
                    <a:cubicBezTo>
                      <a:pt x="51" y="180"/>
                      <a:pt x="50" y="179"/>
                      <a:pt x="50" y="178"/>
                    </a:cubicBezTo>
                    <a:cubicBezTo>
                      <a:pt x="50" y="178"/>
                      <a:pt x="50" y="179"/>
                      <a:pt x="51" y="179"/>
                    </a:cubicBezTo>
                    <a:close/>
                    <a:moveTo>
                      <a:pt x="51" y="173"/>
                    </a:moveTo>
                    <a:cubicBezTo>
                      <a:pt x="51" y="173"/>
                      <a:pt x="50" y="173"/>
                      <a:pt x="50" y="173"/>
                    </a:cubicBezTo>
                    <a:cubicBezTo>
                      <a:pt x="50" y="172"/>
                      <a:pt x="51" y="173"/>
                      <a:pt x="51" y="173"/>
                    </a:cubicBezTo>
                    <a:close/>
                    <a:moveTo>
                      <a:pt x="49" y="175"/>
                    </a:moveTo>
                    <a:cubicBezTo>
                      <a:pt x="48" y="175"/>
                      <a:pt x="48" y="174"/>
                      <a:pt x="48" y="174"/>
                    </a:cubicBezTo>
                    <a:cubicBezTo>
                      <a:pt x="49" y="174"/>
                      <a:pt x="48" y="175"/>
                      <a:pt x="49" y="175"/>
                    </a:cubicBezTo>
                    <a:close/>
                    <a:moveTo>
                      <a:pt x="46" y="178"/>
                    </a:moveTo>
                    <a:cubicBezTo>
                      <a:pt x="45" y="178"/>
                      <a:pt x="44" y="177"/>
                      <a:pt x="43" y="176"/>
                    </a:cubicBezTo>
                    <a:cubicBezTo>
                      <a:pt x="43" y="176"/>
                      <a:pt x="44" y="177"/>
                      <a:pt x="45" y="177"/>
                    </a:cubicBezTo>
                    <a:cubicBezTo>
                      <a:pt x="45" y="177"/>
                      <a:pt x="46" y="178"/>
                      <a:pt x="46" y="178"/>
                    </a:cubicBezTo>
                    <a:close/>
                    <a:moveTo>
                      <a:pt x="44" y="176"/>
                    </a:moveTo>
                    <a:cubicBezTo>
                      <a:pt x="44" y="176"/>
                      <a:pt x="42" y="175"/>
                      <a:pt x="42" y="174"/>
                    </a:cubicBezTo>
                    <a:cubicBezTo>
                      <a:pt x="43" y="175"/>
                      <a:pt x="43" y="175"/>
                      <a:pt x="44" y="176"/>
                    </a:cubicBezTo>
                    <a:close/>
                    <a:moveTo>
                      <a:pt x="44" y="171"/>
                    </a:moveTo>
                    <a:cubicBezTo>
                      <a:pt x="44" y="170"/>
                      <a:pt x="44" y="170"/>
                      <a:pt x="43" y="169"/>
                    </a:cubicBezTo>
                    <a:cubicBezTo>
                      <a:pt x="43" y="169"/>
                      <a:pt x="44" y="169"/>
                      <a:pt x="44" y="169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5" y="171"/>
                      <a:pt x="45" y="171"/>
                      <a:pt x="44" y="171"/>
                    </a:cubicBezTo>
                    <a:close/>
                    <a:moveTo>
                      <a:pt x="55" y="159"/>
                    </a:moveTo>
                    <a:cubicBezTo>
                      <a:pt x="55" y="160"/>
                      <a:pt x="54" y="159"/>
                      <a:pt x="54" y="160"/>
                    </a:cubicBezTo>
                    <a:cubicBezTo>
                      <a:pt x="54" y="159"/>
                      <a:pt x="54" y="159"/>
                      <a:pt x="55" y="159"/>
                    </a:cubicBezTo>
                    <a:close/>
                    <a:moveTo>
                      <a:pt x="54" y="159"/>
                    </a:moveTo>
                    <a:cubicBezTo>
                      <a:pt x="53" y="158"/>
                      <a:pt x="53" y="158"/>
                      <a:pt x="52" y="157"/>
                    </a:cubicBezTo>
                    <a:cubicBezTo>
                      <a:pt x="52" y="157"/>
                      <a:pt x="52" y="156"/>
                      <a:pt x="52" y="156"/>
                    </a:cubicBezTo>
                    <a:cubicBezTo>
                      <a:pt x="53" y="157"/>
                      <a:pt x="54" y="158"/>
                      <a:pt x="54" y="159"/>
                    </a:cubicBezTo>
                    <a:cubicBezTo>
                      <a:pt x="54" y="159"/>
                      <a:pt x="54" y="159"/>
                      <a:pt x="53" y="159"/>
                    </a:cubicBezTo>
                    <a:cubicBezTo>
                      <a:pt x="53" y="158"/>
                      <a:pt x="53" y="158"/>
                      <a:pt x="54" y="159"/>
                    </a:cubicBezTo>
                    <a:close/>
                    <a:moveTo>
                      <a:pt x="42" y="168"/>
                    </a:moveTo>
                    <a:cubicBezTo>
                      <a:pt x="42" y="168"/>
                      <a:pt x="42" y="168"/>
                      <a:pt x="42" y="169"/>
                    </a:cubicBezTo>
                    <a:cubicBezTo>
                      <a:pt x="42" y="168"/>
                      <a:pt x="42" y="168"/>
                      <a:pt x="41" y="167"/>
                    </a:cubicBezTo>
                    <a:cubicBezTo>
                      <a:pt x="42" y="167"/>
                      <a:pt x="42" y="168"/>
                      <a:pt x="42" y="168"/>
                    </a:cubicBezTo>
                    <a:close/>
                    <a:moveTo>
                      <a:pt x="45" y="165"/>
                    </a:moveTo>
                    <a:cubicBezTo>
                      <a:pt x="45" y="166"/>
                      <a:pt x="44" y="165"/>
                      <a:pt x="44" y="165"/>
                    </a:cubicBezTo>
                    <a:cubicBezTo>
                      <a:pt x="44" y="164"/>
                      <a:pt x="44" y="165"/>
                      <a:pt x="44" y="165"/>
                    </a:cubicBezTo>
                    <a:cubicBezTo>
                      <a:pt x="43" y="165"/>
                      <a:pt x="44" y="164"/>
                      <a:pt x="44" y="164"/>
                    </a:cubicBezTo>
                    <a:lnTo>
                      <a:pt x="45" y="165"/>
                    </a:lnTo>
                    <a:close/>
                    <a:moveTo>
                      <a:pt x="43" y="164"/>
                    </a:moveTo>
                    <a:cubicBezTo>
                      <a:pt x="43" y="164"/>
                      <a:pt x="42" y="164"/>
                      <a:pt x="42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63"/>
                      <a:pt x="43" y="163"/>
                      <a:pt x="43" y="162"/>
                    </a:cubicBezTo>
                    <a:cubicBezTo>
                      <a:pt x="42" y="163"/>
                      <a:pt x="42" y="163"/>
                      <a:pt x="42" y="163"/>
                    </a:cubicBezTo>
                    <a:cubicBezTo>
                      <a:pt x="42" y="163"/>
                      <a:pt x="41" y="161"/>
                      <a:pt x="42" y="162"/>
                    </a:cubicBezTo>
                    <a:cubicBezTo>
                      <a:pt x="42" y="162"/>
                      <a:pt x="41" y="161"/>
                      <a:pt x="41" y="161"/>
                    </a:cubicBezTo>
                    <a:cubicBezTo>
                      <a:pt x="41" y="161"/>
                      <a:pt x="41" y="161"/>
                      <a:pt x="41" y="160"/>
                    </a:cubicBezTo>
                    <a:cubicBezTo>
                      <a:pt x="41" y="160"/>
                      <a:pt x="41" y="161"/>
                      <a:pt x="42" y="160"/>
                    </a:cubicBezTo>
                    <a:cubicBezTo>
                      <a:pt x="42" y="161"/>
                      <a:pt x="43" y="162"/>
                      <a:pt x="44" y="164"/>
                    </a:cubicBezTo>
                    <a:cubicBezTo>
                      <a:pt x="43" y="164"/>
                      <a:pt x="42" y="163"/>
                      <a:pt x="43" y="164"/>
                    </a:cubicBezTo>
                    <a:close/>
                    <a:moveTo>
                      <a:pt x="58" y="149"/>
                    </a:moveTo>
                    <a:cubicBezTo>
                      <a:pt x="58" y="149"/>
                      <a:pt x="58" y="149"/>
                      <a:pt x="58" y="149"/>
                    </a:cubicBezTo>
                    <a:cubicBezTo>
                      <a:pt x="59" y="150"/>
                      <a:pt x="58" y="150"/>
                      <a:pt x="58" y="149"/>
                    </a:cubicBezTo>
                    <a:close/>
                    <a:moveTo>
                      <a:pt x="58" y="149"/>
                    </a:moveTo>
                    <a:cubicBezTo>
                      <a:pt x="58" y="148"/>
                      <a:pt x="58" y="148"/>
                      <a:pt x="57" y="148"/>
                    </a:cubicBezTo>
                    <a:cubicBezTo>
                      <a:pt x="58" y="148"/>
                      <a:pt x="58" y="148"/>
                      <a:pt x="58" y="147"/>
                    </a:cubicBezTo>
                    <a:cubicBezTo>
                      <a:pt x="58" y="148"/>
                      <a:pt x="59" y="149"/>
                      <a:pt x="58" y="149"/>
                    </a:cubicBezTo>
                    <a:close/>
                    <a:moveTo>
                      <a:pt x="43" y="161"/>
                    </a:moveTo>
                    <a:cubicBezTo>
                      <a:pt x="43" y="161"/>
                      <a:pt x="42" y="160"/>
                      <a:pt x="42" y="161"/>
                    </a:cubicBezTo>
                    <a:cubicBezTo>
                      <a:pt x="42" y="160"/>
                      <a:pt x="42" y="160"/>
                      <a:pt x="42" y="160"/>
                    </a:cubicBezTo>
                    <a:cubicBezTo>
                      <a:pt x="42" y="159"/>
                      <a:pt x="42" y="160"/>
                      <a:pt x="43" y="161"/>
                    </a:cubicBezTo>
                    <a:close/>
                    <a:moveTo>
                      <a:pt x="39" y="156"/>
                    </a:moveTo>
                    <a:cubicBezTo>
                      <a:pt x="38" y="156"/>
                      <a:pt x="38" y="154"/>
                      <a:pt x="38" y="154"/>
                    </a:cubicBezTo>
                    <a:cubicBezTo>
                      <a:pt x="39" y="155"/>
                      <a:pt x="38" y="155"/>
                      <a:pt x="39" y="156"/>
                    </a:cubicBezTo>
                    <a:close/>
                    <a:moveTo>
                      <a:pt x="39" y="153"/>
                    </a:moveTo>
                    <a:cubicBezTo>
                      <a:pt x="39" y="152"/>
                      <a:pt x="38" y="151"/>
                      <a:pt x="38" y="151"/>
                    </a:cubicBezTo>
                    <a:cubicBezTo>
                      <a:pt x="39" y="152"/>
                      <a:pt x="39" y="152"/>
                      <a:pt x="39" y="153"/>
                    </a:cubicBezTo>
                    <a:close/>
                    <a:moveTo>
                      <a:pt x="38" y="151"/>
                    </a:moveTo>
                    <a:cubicBezTo>
                      <a:pt x="38" y="150"/>
                      <a:pt x="38" y="150"/>
                      <a:pt x="37" y="149"/>
                    </a:cubicBezTo>
                    <a:cubicBezTo>
                      <a:pt x="38" y="150"/>
                      <a:pt x="38" y="150"/>
                      <a:pt x="38" y="150"/>
                    </a:cubicBezTo>
                    <a:cubicBezTo>
                      <a:pt x="38" y="151"/>
                      <a:pt x="38" y="150"/>
                      <a:pt x="38" y="151"/>
                    </a:cubicBezTo>
                    <a:close/>
                    <a:moveTo>
                      <a:pt x="61" y="135"/>
                    </a:moveTo>
                    <a:cubicBezTo>
                      <a:pt x="60" y="135"/>
                      <a:pt x="61" y="135"/>
                      <a:pt x="61" y="135"/>
                    </a:cubicBezTo>
                    <a:cubicBezTo>
                      <a:pt x="60" y="134"/>
                      <a:pt x="60" y="135"/>
                      <a:pt x="60" y="134"/>
                    </a:cubicBezTo>
                    <a:cubicBezTo>
                      <a:pt x="61" y="134"/>
                      <a:pt x="61" y="135"/>
                      <a:pt x="61" y="135"/>
                    </a:cubicBezTo>
                    <a:close/>
                    <a:moveTo>
                      <a:pt x="34" y="147"/>
                    </a:moveTo>
                    <a:cubicBezTo>
                      <a:pt x="34" y="147"/>
                      <a:pt x="34" y="146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lose/>
                    <a:moveTo>
                      <a:pt x="36" y="146"/>
                    </a:moveTo>
                    <a:cubicBezTo>
                      <a:pt x="36" y="145"/>
                      <a:pt x="36" y="145"/>
                      <a:pt x="35" y="144"/>
                    </a:cubicBezTo>
                    <a:cubicBezTo>
                      <a:pt x="36" y="144"/>
                      <a:pt x="36" y="145"/>
                      <a:pt x="36" y="145"/>
                    </a:cubicBezTo>
                    <a:cubicBezTo>
                      <a:pt x="36" y="145"/>
                      <a:pt x="36" y="146"/>
                      <a:pt x="36" y="146"/>
                    </a:cubicBezTo>
                    <a:close/>
                    <a:moveTo>
                      <a:pt x="60" y="131"/>
                    </a:moveTo>
                    <a:cubicBezTo>
                      <a:pt x="60" y="131"/>
                      <a:pt x="60" y="130"/>
                      <a:pt x="60" y="130"/>
                    </a:cubicBezTo>
                    <a:cubicBezTo>
                      <a:pt x="60" y="131"/>
                      <a:pt x="60" y="131"/>
                      <a:pt x="60" y="131"/>
                    </a:cubicBezTo>
                    <a:close/>
                    <a:moveTo>
                      <a:pt x="36" y="143"/>
                    </a:moveTo>
                    <a:cubicBezTo>
                      <a:pt x="36" y="143"/>
                      <a:pt x="36" y="143"/>
                      <a:pt x="36" y="143"/>
                    </a:cubicBezTo>
                    <a:cubicBezTo>
                      <a:pt x="35" y="142"/>
                      <a:pt x="36" y="142"/>
                      <a:pt x="36" y="143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7" y="142"/>
                      <a:pt x="37" y="141"/>
                    </a:cubicBezTo>
                    <a:cubicBezTo>
                      <a:pt x="37" y="141"/>
                      <a:pt x="37" y="142"/>
                      <a:pt x="37" y="142"/>
                    </a:cubicBezTo>
                    <a:close/>
                    <a:moveTo>
                      <a:pt x="41" y="139"/>
                    </a:moveTo>
                    <a:cubicBezTo>
                      <a:pt x="41" y="138"/>
                      <a:pt x="40" y="137"/>
                      <a:pt x="41" y="137"/>
                    </a:cubicBezTo>
                    <a:cubicBezTo>
                      <a:pt x="40" y="137"/>
                      <a:pt x="41" y="138"/>
                      <a:pt x="41" y="139"/>
                    </a:cubicBezTo>
                    <a:close/>
                    <a:moveTo>
                      <a:pt x="59" y="130"/>
                    </a:moveTo>
                    <a:cubicBezTo>
                      <a:pt x="59" y="129"/>
                      <a:pt x="58" y="129"/>
                      <a:pt x="59" y="129"/>
                    </a:cubicBezTo>
                    <a:cubicBezTo>
                      <a:pt x="59" y="129"/>
                      <a:pt x="59" y="130"/>
                      <a:pt x="59" y="130"/>
                    </a:cubicBezTo>
                    <a:close/>
                    <a:moveTo>
                      <a:pt x="35" y="140"/>
                    </a:moveTo>
                    <a:cubicBezTo>
                      <a:pt x="35" y="139"/>
                      <a:pt x="35" y="140"/>
                      <a:pt x="35" y="139"/>
                    </a:cubicBezTo>
                    <a:cubicBezTo>
                      <a:pt x="35" y="139"/>
                      <a:pt x="36" y="140"/>
                      <a:pt x="36" y="140"/>
                    </a:cubicBezTo>
                    <a:cubicBezTo>
                      <a:pt x="36" y="141"/>
                      <a:pt x="35" y="140"/>
                      <a:pt x="35" y="140"/>
                    </a:cubicBezTo>
                    <a:close/>
                    <a:moveTo>
                      <a:pt x="35" y="138"/>
                    </a:moveTo>
                    <a:cubicBezTo>
                      <a:pt x="35" y="138"/>
                      <a:pt x="34" y="137"/>
                      <a:pt x="34" y="136"/>
                    </a:cubicBezTo>
                    <a:cubicBezTo>
                      <a:pt x="34" y="137"/>
                      <a:pt x="35" y="138"/>
                      <a:pt x="35" y="138"/>
                    </a:cubicBezTo>
                    <a:close/>
                    <a:moveTo>
                      <a:pt x="40" y="135"/>
                    </a:moveTo>
                    <a:cubicBezTo>
                      <a:pt x="40" y="135"/>
                      <a:pt x="39" y="135"/>
                      <a:pt x="39" y="134"/>
                    </a:cubicBezTo>
                    <a:cubicBezTo>
                      <a:pt x="40" y="134"/>
                      <a:pt x="40" y="134"/>
                      <a:pt x="40" y="135"/>
                    </a:cubicBezTo>
                    <a:close/>
                    <a:moveTo>
                      <a:pt x="37" y="136"/>
                    </a:moveTo>
                    <a:cubicBezTo>
                      <a:pt x="37" y="136"/>
                      <a:pt x="37" y="135"/>
                      <a:pt x="37" y="135"/>
                    </a:cubicBezTo>
                    <a:cubicBezTo>
                      <a:pt x="37" y="135"/>
                      <a:pt x="37" y="135"/>
                      <a:pt x="37" y="136"/>
                    </a:cubicBezTo>
                    <a:cubicBezTo>
                      <a:pt x="37" y="135"/>
                      <a:pt x="37" y="135"/>
                      <a:pt x="37" y="136"/>
                    </a:cubicBezTo>
                    <a:close/>
                    <a:moveTo>
                      <a:pt x="37" y="130"/>
                    </a:moveTo>
                    <a:cubicBezTo>
                      <a:pt x="37" y="131"/>
                      <a:pt x="37" y="131"/>
                      <a:pt x="37" y="131"/>
                    </a:cubicBezTo>
                    <a:cubicBezTo>
                      <a:pt x="37" y="131"/>
                      <a:pt x="37" y="131"/>
                      <a:pt x="36" y="130"/>
                    </a:cubicBezTo>
                    <a:cubicBezTo>
                      <a:pt x="36" y="130"/>
                      <a:pt x="37" y="131"/>
                      <a:pt x="37" y="130"/>
                    </a:cubicBezTo>
                    <a:close/>
                    <a:moveTo>
                      <a:pt x="57" y="121"/>
                    </a:moveTo>
                    <a:cubicBezTo>
                      <a:pt x="57" y="121"/>
                      <a:pt x="57" y="121"/>
                      <a:pt x="57" y="120"/>
                    </a:cubicBezTo>
                    <a:cubicBezTo>
                      <a:pt x="57" y="120"/>
                      <a:pt x="57" y="121"/>
                      <a:pt x="57" y="121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5" y="119"/>
                      <a:pt x="35" y="120"/>
                    </a:cubicBezTo>
                    <a:cubicBezTo>
                      <a:pt x="35" y="121"/>
                      <a:pt x="35" y="121"/>
                      <a:pt x="35" y="121"/>
                    </a:cubicBezTo>
                    <a:close/>
                    <a:moveTo>
                      <a:pt x="48" y="118"/>
                    </a:moveTo>
                    <a:cubicBezTo>
                      <a:pt x="47" y="118"/>
                      <a:pt x="47" y="118"/>
                      <a:pt x="47" y="118"/>
                    </a:cubicBezTo>
                    <a:cubicBezTo>
                      <a:pt x="48" y="118"/>
                      <a:pt x="48" y="117"/>
                      <a:pt x="48" y="117"/>
                    </a:cubicBezTo>
                    <a:cubicBezTo>
                      <a:pt x="48" y="117"/>
                      <a:pt x="48" y="118"/>
                      <a:pt x="48" y="118"/>
                    </a:cubicBezTo>
                    <a:close/>
                    <a:moveTo>
                      <a:pt x="49" y="109"/>
                    </a:moveTo>
                    <a:cubicBezTo>
                      <a:pt x="48" y="109"/>
                      <a:pt x="48" y="109"/>
                      <a:pt x="48" y="108"/>
                    </a:cubicBezTo>
                    <a:cubicBezTo>
                      <a:pt x="49" y="108"/>
                      <a:pt x="49" y="108"/>
                      <a:pt x="49" y="108"/>
                    </a:cubicBezTo>
                    <a:lnTo>
                      <a:pt x="49" y="109"/>
                    </a:lnTo>
                    <a:close/>
                    <a:moveTo>
                      <a:pt x="62" y="107"/>
                    </a:move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5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7"/>
                      <a:pt x="62" y="107"/>
                    </a:cubicBezTo>
                    <a:close/>
                    <a:moveTo>
                      <a:pt x="69" y="99"/>
                    </a:moveTo>
                    <a:cubicBezTo>
                      <a:pt x="69" y="99"/>
                      <a:pt x="69" y="98"/>
                      <a:pt x="69" y="98"/>
                    </a:cubicBezTo>
                    <a:cubicBezTo>
                      <a:pt x="69" y="98"/>
                      <a:pt x="69" y="99"/>
                      <a:pt x="69" y="99"/>
                    </a:cubicBezTo>
                    <a:close/>
                    <a:moveTo>
                      <a:pt x="64" y="65"/>
                    </a:moveTo>
                    <a:cubicBezTo>
                      <a:pt x="64" y="65"/>
                      <a:pt x="64" y="65"/>
                      <a:pt x="64" y="65"/>
                    </a:cubicBezTo>
                    <a:cubicBezTo>
                      <a:pt x="63" y="66"/>
                      <a:pt x="63" y="65"/>
                      <a:pt x="64" y="65"/>
                    </a:cubicBezTo>
                    <a:close/>
                    <a:moveTo>
                      <a:pt x="86" y="85"/>
                    </a:moveTo>
                    <a:cubicBezTo>
                      <a:pt x="86" y="85"/>
                      <a:pt x="87" y="84"/>
                      <a:pt x="87" y="84"/>
                    </a:cubicBezTo>
                    <a:cubicBezTo>
                      <a:pt x="86" y="84"/>
                      <a:pt x="87" y="85"/>
                      <a:pt x="86" y="85"/>
                    </a:cubicBezTo>
                    <a:close/>
                    <a:moveTo>
                      <a:pt x="91" y="89"/>
                    </a:moveTo>
                    <a:cubicBezTo>
                      <a:pt x="91" y="88"/>
                      <a:pt x="91" y="88"/>
                      <a:pt x="92" y="88"/>
                    </a:cubicBezTo>
                    <a:cubicBezTo>
                      <a:pt x="92" y="88"/>
                      <a:pt x="92" y="88"/>
                      <a:pt x="91" y="89"/>
                    </a:cubicBezTo>
                    <a:close/>
                    <a:moveTo>
                      <a:pt x="103" y="80"/>
                    </a:moveTo>
                    <a:cubicBezTo>
                      <a:pt x="104" y="80"/>
                      <a:pt x="103" y="80"/>
                      <a:pt x="104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5" y="80"/>
                      <a:pt x="106" y="79"/>
                      <a:pt x="103" y="80"/>
                    </a:cubicBezTo>
                    <a:close/>
                    <a:moveTo>
                      <a:pt x="88" y="7"/>
                    </a:moveTo>
                    <a:cubicBezTo>
                      <a:pt x="86" y="7"/>
                      <a:pt x="85" y="7"/>
                      <a:pt x="85" y="8"/>
                    </a:cubicBezTo>
                    <a:cubicBezTo>
                      <a:pt x="82" y="8"/>
                      <a:pt x="86" y="7"/>
                      <a:pt x="87" y="6"/>
                    </a:cubicBezTo>
                    <a:cubicBezTo>
                      <a:pt x="87" y="6"/>
                      <a:pt x="87" y="7"/>
                      <a:pt x="87" y="6"/>
                    </a:cubicBezTo>
                    <a:cubicBezTo>
                      <a:pt x="88" y="6"/>
                      <a:pt x="87" y="7"/>
                      <a:pt x="88" y="7"/>
                    </a:cubicBezTo>
                    <a:close/>
                    <a:moveTo>
                      <a:pt x="111" y="70"/>
                    </a:moveTo>
                    <a:cubicBezTo>
                      <a:pt x="110" y="70"/>
                      <a:pt x="111" y="70"/>
                      <a:pt x="111" y="70"/>
                    </a:cubicBezTo>
                    <a:cubicBezTo>
                      <a:pt x="112" y="70"/>
                      <a:pt x="111" y="70"/>
                      <a:pt x="111" y="70"/>
                    </a:cubicBezTo>
                    <a:close/>
                    <a:moveTo>
                      <a:pt x="112" y="70"/>
                    </a:moveTo>
                    <a:cubicBezTo>
                      <a:pt x="112" y="69"/>
                      <a:pt x="112" y="70"/>
                      <a:pt x="112" y="69"/>
                    </a:cubicBezTo>
                    <a:cubicBezTo>
                      <a:pt x="113" y="69"/>
                      <a:pt x="114" y="69"/>
                      <a:pt x="116" y="69"/>
                    </a:cubicBezTo>
                    <a:cubicBezTo>
                      <a:pt x="115" y="68"/>
                      <a:pt x="116" y="68"/>
                      <a:pt x="116" y="68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4" y="68"/>
                      <a:pt x="115" y="68"/>
                      <a:pt x="114" y="68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7"/>
                      <a:pt x="114" y="67"/>
                      <a:pt x="115" y="67"/>
                    </a:cubicBezTo>
                    <a:cubicBezTo>
                      <a:pt x="115" y="67"/>
                      <a:pt x="115" y="67"/>
                      <a:pt x="115" y="68"/>
                    </a:cubicBezTo>
                    <a:cubicBezTo>
                      <a:pt x="115" y="67"/>
                      <a:pt x="116" y="67"/>
                      <a:pt x="116" y="67"/>
                    </a:cubicBezTo>
                    <a:cubicBezTo>
                      <a:pt x="116" y="68"/>
                      <a:pt x="117" y="67"/>
                      <a:pt x="116" y="68"/>
                    </a:cubicBezTo>
                    <a:cubicBezTo>
                      <a:pt x="116" y="68"/>
                      <a:pt x="117" y="68"/>
                      <a:pt x="117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8"/>
                      <a:pt x="116" y="68"/>
                      <a:pt x="116" y="68"/>
                    </a:cubicBezTo>
                    <a:cubicBezTo>
                      <a:pt x="116" y="69"/>
                      <a:pt x="117" y="68"/>
                      <a:pt x="117" y="69"/>
                    </a:cubicBezTo>
                    <a:cubicBezTo>
                      <a:pt x="117" y="69"/>
                      <a:pt x="116" y="69"/>
                      <a:pt x="116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17" y="70"/>
                      <a:pt x="117" y="70"/>
                      <a:pt x="116" y="70"/>
                    </a:cubicBezTo>
                    <a:cubicBezTo>
                      <a:pt x="116" y="70"/>
                      <a:pt x="117" y="70"/>
                      <a:pt x="116" y="70"/>
                    </a:cubicBezTo>
                    <a:cubicBezTo>
                      <a:pt x="117" y="70"/>
                      <a:pt x="117" y="70"/>
                      <a:pt x="118" y="70"/>
                    </a:cubicBezTo>
                    <a:cubicBezTo>
                      <a:pt x="118" y="70"/>
                      <a:pt x="117" y="70"/>
                      <a:pt x="117" y="71"/>
                    </a:cubicBezTo>
                    <a:cubicBezTo>
                      <a:pt x="117" y="71"/>
                      <a:pt x="117" y="71"/>
                      <a:pt x="117" y="70"/>
                    </a:cubicBezTo>
                    <a:cubicBezTo>
                      <a:pt x="116" y="70"/>
                      <a:pt x="117" y="71"/>
                      <a:pt x="117" y="71"/>
                    </a:cubicBezTo>
                    <a:cubicBezTo>
                      <a:pt x="116" y="71"/>
                      <a:pt x="116" y="71"/>
                      <a:pt x="116" y="70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6" y="70"/>
                      <a:pt x="116" y="70"/>
                      <a:pt x="116" y="70"/>
                    </a:cubicBezTo>
                    <a:cubicBezTo>
                      <a:pt x="115" y="70"/>
                      <a:pt x="114" y="71"/>
                      <a:pt x="113" y="71"/>
                    </a:cubicBezTo>
                    <a:cubicBezTo>
                      <a:pt x="113" y="71"/>
                      <a:pt x="113" y="71"/>
                      <a:pt x="113" y="71"/>
                    </a:cubicBezTo>
                    <a:cubicBezTo>
                      <a:pt x="113" y="71"/>
                      <a:pt x="113" y="71"/>
                      <a:pt x="112" y="71"/>
                    </a:cubicBezTo>
                    <a:cubicBezTo>
                      <a:pt x="112" y="70"/>
                      <a:pt x="112" y="71"/>
                      <a:pt x="111" y="71"/>
                    </a:cubicBezTo>
                    <a:cubicBezTo>
                      <a:pt x="111" y="70"/>
                      <a:pt x="111" y="70"/>
                      <a:pt x="112" y="70"/>
                    </a:cubicBezTo>
                    <a:close/>
                    <a:moveTo>
                      <a:pt x="113" y="68"/>
                    </a:moveTo>
                    <a:cubicBezTo>
                      <a:pt x="113" y="68"/>
                      <a:pt x="113" y="67"/>
                      <a:pt x="113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68"/>
                      <a:pt x="113" y="67"/>
                      <a:pt x="113" y="68"/>
                    </a:cubicBezTo>
                    <a:close/>
                    <a:moveTo>
                      <a:pt x="112" y="68"/>
                    </a:moveTo>
                    <a:cubicBezTo>
                      <a:pt x="112" y="68"/>
                      <a:pt x="112" y="67"/>
                      <a:pt x="113" y="67"/>
                    </a:cubicBezTo>
                    <a:cubicBezTo>
                      <a:pt x="113" y="68"/>
                      <a:pt x="113" y="68"/>
                      <a:pt x="113" y="68"/>
                    </a:cubicBezTo>
                    <a:cubicBezTo>
                      <a:pt x="112" y="68"/>
                      <a:pt x="112" y="68"/>
                      <a:pt x="112" y="68"/>
                    </a:cubicBezTo>
                    <a:close/>
                    <a:moveTo>
                      <a:pt x="115" y="78"/>
                    </a:move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8"/>
                      <a:pt x="115" y="78"/>
                      <a:pt x="115" y="78"/>
                    </a:cubicBezTo>
                    <a:close/>
                    <a:moveTo>
                      <a:pt x="92" y="5"/>
                    </a:moveTo>
                    <a:cubicBezTo>
                      <a:pt x="94" y="5"/>
                      <a:pt x="96" y="4"/>
                      <a:pt x="98" y="4"/>
                    </a:cubicBezTo>
                    <a:cubicBezTo>
                      <a:pt x="97" y="5"/>
                      <a:pt x="93" y="6"/>
                      <a:pt x="92" y="5"/>
                    </a:cubicBezTo>
                    <a:close/>
                    <a:moveTo>
                      <a:pt x="114" y="71"/>
                    </a:move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2"/>
                    </a:cubicBezTo>
                    <a:cubicBezTo>
                      <a:pt x="115" y="72"/>
                      <a:pt x="115" y="71"/>
                      <a:pt x="114" y="71"/>
                    </a:cubicBezTo>
                    <a:close/>
                    <a:moveTo>
                      <a:pt x="116" y="72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71"/>
                      <a:pt x="117" y="72"/>
                      <a:pt x="117" y="72"/>
                    </a:cubicBezTo>
                    <a:cubicBezTo>
                      <a:pt x="117" y="72"/>
                      <a:pt x="116" y="72"/>
                      <a:pt x="116" y="72"/>
                    </a:cubicBezTo>
                    <a:close/>
                    <a:moveTo>
                      <a:pt x="117" y="68"/>
                    </a:moveTo>
                    <a:cubicBezTo>
                      <a:pt x="117" y="67"/>
                      <a:pt x="117" y="67"/>
                      <a:pt x="117" y="67"/>
                    </a:cubicBezTo>
                    <a:cubicBezTo>
                      <a:pt x="117" y="67"/>
                      <a:pt x="117" y="68"/>
                      <a:pt x="117" y="68"/>
                    </a:cubicBezTo>
                    <a:cubicBezTo>
                      <a:pt x="117" y="68"/>
                      <a:pt x="117" y="68"/>
                      <a:pt x="117" y="68"/>
                    </a:cubicBezTo>
                    <a:close/>
                    <a:moveTo>
                      <a:pt x="101" y="3"/>
                    </a:moveTo>
                    <a:cubicBezTo>
                      <a:pt x="101" y="3"/>
                      <a:pt x="102" y="2"/>
                      <a:pt x="103" y="2"/>
                    </a:cubicBezTo>
                    <a:cubicBezTo>
                      <a:pt x="103" y="3"/>
                      <a:pt x="102" y="3"/>
                      <a:pt x="101" y="3"/>
                    </a:cubicBezTo>
                    <a:close/>
                    <a:moveTo>
                      <a:pt x="123" y="4"/>
                    </a:moveTo>
                    <a:cubicBezTo>
                      <a:pt x="124" y="3"/>
                      <a:pt x="127" y="4"/>
                      <a:pt x="130" y="4"/>
                    </a:cubicBezTo>
                    <a:cubicBezTo>
                      <a:pt x="129" y="5"/>
                      <a:pt x="125" y="4"/>
                      <a:pt x="123" y="4"/>
                    </a:cubicBezTo>
                    <a:close/>
                    <a:moveTo>
                      <a:pt x="129" y="69"/>
                    </a:moveTo>
                    <a:cubicBezTo>
                      <a:pt x="130" y="69"/>
                      <a:pt x="131" y="69"/>
                      <a:pt x="131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29" y="70"/>
                      <a:pt x="129" y="70"/>
                    </a:cubicBezTo>
                    <a:cubicBezTo>
                      <a:pt x="129" y="69"/>
                      <a:pt x="129" y="69"/>
                      <a:pt x="129" y="69"/>
                    </a:cubicBezTo>
                    <a:close/>
                    <a:moveTo>
                      <a:pt x="132" y="3"/>
                    </a:moveTo>
                    <a:cubicBezTo>
                      <a:pt x="132" y="3"/>
                      <a:pt x="134" y="3"/>
                      <a:pt x="135" y="4"/>
                    </a:cubicBezTo>
                    <a:cubicBezTo>
                      <a:pt x="135" y="4"/>
                      <a:pt x="133" y="4"/>
                      <a:pt x="132" y="3"/>
                    </a:cubicBezTo>
                    <a:close/>
                    <a:moveTo>
                      <a:pt x="130" y="68"/>
                    </a:moveTo>
                    <a:cubicBezTo>
                      <a:pt x="130" y="68"/>
                      <a:pt x="131" y="68"/>
                      <a:pt x="131" y="68"/>
                    </a:cubicBezTo>
                    <a:cubicBezTo>
                      <a:pt x="131" y="69"/>
                      <a:pt x="130" y="69"/>
                      <a:pt x="130" y="68"/>
                    </a:cubicBezTo>
                    <a:close/>
                    <a:moveTo>
                      <a:pt x="136" y="4"/>
                    </a:move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5"/>
                      <a:pt x="136" y="4"/>
                      <a:pt x="136" y="4"/>
                    </a:cubicBezTo>
                    <a:close/>
                    <a:moveTo>
                      <a:pt x="150" y="7"/>
                    </a:moveTo>
                    <a:cubicBezTo>
                      <a:pt x="150" y="6"/>
                      <a:pt x="153" y="7"/>
                      <a:pt x="152" y="7"/>
                    </a:cubicBezTo>
                    <a:cubicBezTo>
                      <a:pt x="151" y="7"/>
                      <a:pt x="151" y="7"/>
                      <a:pt x="150" y="7"/>
                    </a:cubicBezTo>
                    <a:close/>
                    <a:moveTo>
                      <a:pt x="153" y="10"/>
                    </a:moveTo>
                    <a:cubicBezTo>
                      <a:pt x="156" y="11"/>
                      <a:pt x="160" y="14"/>
                      <a:pt x="163" y="14"/>
                    </a:cubicBezTo>
                    <a:cubicBezTo>
                      <a:pt x="164" y="14"/>
                      <a:pt x="163" y="14"/>
                      <a:pt x="164" y="14"/>
                    </a:cubicBezTo>
                    <a:cubicBezTo>
                      <a:pt x="163" y="15"/>
                      <a:pt x="163" y="15"/>
                      <a:pt x="162" y="15"/>
                    </a:cubicBezTo>
                    <a:cubicBezTo>
                      <a:pt x="160" y="14"/>
                      <a:pt x="158" y="14"/>
                      <a:pt x="157" y="13"/>
                    </a:cubicBezTo>
                    <a:cubicBezTo>
                      <a:pt x="156" y="13"/>
                      <a:pt x="156" y="12"/>
                      <a:pt x="154" y="12"/>
                    </a:cubicBezTo>
                    <a:cubicBezTo>
                      <a:pt x="154" y="11"/>
                      <a:pt x="155" y="12"/>
                      <a:pt x="156" y="12"/>
                    </a:cubicBezTo>
                    <a:cubicBezTo>
                      <a:pt x="156" y="11"/>
                      <a:pt x="154" y="11"/>
                      <a:pt x="153" y="10"/>
                    </a:cubicBezTo>
                    <a:close/>
                    <a:moveTo>
                      <a:pt x="156" y="9"/>
                    </a:moveTo>
                    <a:cubicBezTo>
                      <a:pt x="156" y="9"/>
                      <a:pt x="157" y="9"/>
                      <a:pt x="156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58" y="10"/>
                      <a:pt x="153" y="7"/>
                      <a:pt x="156" y="9"/>
                    </a:cubicBezTo>
                    <a:close/>
                    <a:moveTo>
                      <a:pt x="157" y="10"/>
                    </a:moveTo>
                    <a:cubicBezTo>
                      <a:pt x="157" y="10"/>
                      <a:pt x="158" y="10"/>
                      <a:pt x="159" y="11"/>
                    </a:cubicBezTo>
                    <a:cubicBezTo>
                      <a:pt x="159" y="11"/>
                      <a:pt x="158" y="11"/>
                      <a:pt x="157" y="10"/>
                    </a:cubicBezTo>
                    <a:close/>
                    <a:moveTo>
                      <a:pt x="156" y="22"/>
                    </a:moveTo>
                    <a:cubicBezTo>
                      <a:pt x="155" y="22"/>
                      <a:pt x="157" y="22"/>
                      <a:pt x="156" y="22"/>
                    </a:cubicBezTo>
                    <a:cubicBezTo>
                      <a:pt x="157" y="22"/>
                      <a:pt x="158" y="23"/>
                      <a:pt x="158" y="23"/>
                    </a:cubicBezTo>
                    <a:cubicBezTo>
                      <a:pt x="157" y="23"/>
                      <a:pt x="156" y="22"/>
                      <a:pt x="156" y="22"/>
                    </a:cubicBezTo>
                    <a:close/>
                    <a:moveTo>
                      <a:pt x="158" y="24"/>
                    </a:moveTo>
                    <a:cubicBezTo>
                      <a:pt x="158" y="24"/>
                      <a:pt x="159" y="25"/>
                      <a:pt x="158" y="24"/>
                    </a:cubicBezTo>
                    <a:cubicBezTo>
                      <a:pt x="161" y="25"/>
                      <a:pt x="160" y="26"/>
                      <a:pt x="160" y="26"/>
                    </a:cubicBezTo>
                    <a:cubicBezTo>
                      <a:pt x="160" y="26"/>
                      <a:pt x="160" y="26"/>
                      <a:pt x="159" y="26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59" y="25"/>
                      <a:pt x="158" y="25"/>
                      <a:pt x="158" y="24"/>
                    </a:cubicBezTo>
                    <a:close/>
                    <a:moveTo>
                      <a:pt x="161" y="12"/>
                    </a:moveTo>
                    <a:cubicBezTo>
                      <a:pt x="161" y="12"/>
                      <a:pt x="163" y="13"/>
                      <a:pt x="164" y="13"/>
                    </a:cubicBezTo>
                    <a:cubicBezTo>
                      <a:pt x="165" y="14"/>
                      <a:pt x="163" y="13"/>
                      <a:pt x="161" y="12"/>
                    </a:cubicBezTo>
                    <a:close/>
                    <a:moveTo>
                      <a:pt x="160" y="22"/>
                    </a:moveTo>
                    <a:cubicBezTo>
                      <a:pt x="160" y="21"/>
                      <a:pt x="162" y="23"/>
                      <a:pt x="162" y="23"/>
                    </a:cubicBezTo>
                    <a:cubicBezTo>
                      <a:pt x="160" y="22"/>
                      <a:pt x="161" y="22"/>
                      <a:pt x="160" y="22"/>
                    </a:cubicBezTo>
                    <a:close/>
                    <a:moveTo>
                      <a:pt x="167" y="16"/>
                    </a:moveTo>
                    <a:cubicBezTo>
                      <a:pt x="167" y="16"/>
                      <a:pt x="167" y="17"/>
                      <a:pt x="165" y="16"/>
                    </a:cubicBezTo>
                    <a:cubicBezTo>
                      <a:pt x="167" y="16"/>
                      <a:pt x="165" y="14"/>
                      <a:pt x="167" y="16"/>
                    </a:cubicBezTo>
                    <a:close/>
                    <a:moveTo>
                      <a:pt x="166" y="13"/>
                    </a:moveTo>
                    <a:cubicBezTo>
                      <a:pt x="167" y="13"/>
                      <a:pt x="169" y="14"/>
                      <a:pt x="170" y="14"/>
                    </a:cubicBezTo>
                    <a:cubicBezTo>
                      <a:pt x="169" y="15"/>
                      <a:pt x="166" y="13"/>
                      <a:pt x="165" y="13"/>
                    </a:cubicBezTo>
                    <a:cubicBezTo>
                      <a:pt x="166" y="12"/>
                      <a:pt x="167" y="13"/>
                      <a:pt x="166" y="13"/>
                    </a:cubicBezTo>
                    <a:close/>
                    <a:moveTo>
                      <a:pt x="166" y="18"/>
                    </a:moveTo>
                    <a:cubicBezTo>
                      <a:pt x="166" y="18"/>
                      <a:pt x="167" y="18"/>
                      <a:pt x="167" y="19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6" y="19"/>
                      <a:pt x="167" y="19"/>
                      <a:pt x="166" y="18"/>
                    </a:cubicBezTo>
                    <a:close/>
                    <a:moveTo>
                      <a:pt x="171" y="19"/>
                    </a:moveTo>
                    <a:cubicBezTo>
                      <a:pt x="171" y="18"/>
                      <a:pt x="173" y="19"/>
                      <a:pt x="173" y="20"/>
                    </a:cubicBezTo>
                    <a:cubicBezTo>
                      <a:pt x="172" y="20"/>
                      <a:pt x="172" y="20"/>
                      <a:pt x="171" y="20"/>
                    </a:cubicBezTo>
                    <a:cubicBezTo>
                      <a:pt x="169" y="19"/>
                      <a:pt x="169" y="18"/>
                      <a:pt x="168" y="17"/>
                    </a:cubicBezTo>
                    <a:cubicBezTo>
                      <a:pt x="169" y="18"/>
                      <a:pt x="170" y="18"/>
                      <a:pt x="171" y="19"/>
                    </a:cubicBezTo>
                    <a:cubicBezTo>
                      <a:pt x="171" y="19"/>
                      <a:pt x="172" y="19"/>
                      <a:pt x="171" y="19"/>
                    </a:cubicBezTo>
                    <a:close/>
                    <a:moveTo>
                      <a:pt x="171" y="18"/>
                    </a:moveTo>
                    <a:cubicBezTo>
                      <a:pt x="170" y="17"/>
                      <a:pt x="171" y="17"/>
                      <a:pt x="171" y="17"/>
                    </a:cubicBezTo>
                    <a:cubicBezTo>
                      <a:pt x="172" y="18"/>
                      <a:pt x="172" y="18"/>
                      <a:pt x="173" y="18"/>
                    </a:cubicBezTo>
                    <a:cubicBezTo>
                      <a:pt x="172" y="18"/>
                      <a:pt x="171" y="18"/>
                      <a:pt x="171" y="18"/>
                    </a:cubicBezTo>
                    <a:close/>
                    <a:moveTo>
                      <a:pt x="169" y="24"/>
                    </a:moveTo>
                    <a:cubicBezTo>
                      <a:pt x="168" y="24"/>
                      <a:pt x="169" y="24"/>
                      <a:pt x="169" y="24"/>
                    </a:cubicBezTo>
                    <a:cubicBezTo>
                      <a:pt x="170" y="24"/>
                      <a:pt x="170" y="25"/>
                      <a:pt x="170" y="25"/>
                    </a:cubicBezTo>
                    <a:cubicBezTo>
                      <a:pt x="170" y="26"/>
                      <a:pt x="169" y="24"/>
                      <a:pt x="169" y="24"/>
                    </a:cubicBezTo>
                    <a:close/>
                    <a:moveTo>
                      <a:pt x="173" y="18"/>
                    </a:moveTo>
                    <a:cubicBezTo>
                      <a:pt x="174" y="18"/>
                      <a:pt x="173" y="18"/>
                      <a:pt x="173" y="18"/>
                    </a:cubicBezTo>
                    <a:cubicBezTo>
                      <a:pt x="174" y="18"/>
                      <a:pt x="174" y="18"/>
                      <a:pt x="174" y="18"/>
                    </a:cubicBezTo>
                    <a:cubicBezTo>
                      <a:pt x="175" y="19"/>
                      <a:pt x="173" y="18"/>
                      <a:pt x="175" y="19"/>
                    </a:cubicBezTo>
                    <a:cubicBezTo>
                      <a:pt x="174" y="19"/>
                      <a:pt x="174" y="19"/>
                      <a:pt x="173" y="18"/>
                    </a:cubicBezTo>
                    <a:close/>
                    <a:moveTo>
                      <a:pt x="146" y="73"/>
                    </a:moveTo>
                    <a:cubicBezTo>
                      <a:pt x="146" y="72"/>
                      <a:pt x="147" y="73"/>
                      <a:pt x="147" y="73"/>
                    </a:cubicBezTo>
                    <a:cubicBezTo>
                      <a:pt x="147" y="73"/>
                      <a:pt x="146" y="73"/>
                      <a:pt x="146" y="73"/>
                    </a:cubicBezTo>
                    <a:close/>
                    <a:moveTo>
                      <a:pt x="146" y="79"/>
                    </a:moveTo>
                    <a:cubicBezTo>
                      <a:pt x="146" y="79"/>
                      <a:pt x="146" y="79"/>
                      <a:pt x="146" y="79"/>
                    </a:cubicBezTo>
                    <a:cubicBezTo>
                      <a:pt x="147" y="79"/>
                      <a:pt x="147" y="79"/>
                      <a:pt x="147" y="80"/>
                    </a:cubicBezTo>
                    <a:cubicBezTo>
                      <a:pt x="147" y="80"/>
                      <a:pt x="146" y="80"/>
                      <a:pt x="146" y="79"/>
                    </a:cubicBezTo>
                    <a:close/>
                    <a:moveTo>
                      <a:pt x="145" y="82"/>
                    </a:moveTo>
                    <a:cubicBezTo>
                      <a:pt x="145" y="81"/>
                      <a:pt x="145" y="82"/>
                      <a:pt x="146" y="82"/>
                    </a:cubicBezTo>
                    <a:cubicBezTo>
                      <a:pt x="145" y="83"/>
                      <a:pt x="145" y="82"/>
                      <a:pt x="145" y="82"/>
                    </a:cubicBezTo>
                    <a:close/>
                    <a:moveTo>
                      <a:pt x="151" y="76"/>
                    </a:move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0" y="77"/>
                      <a:pt x="150" y="77"/>
                      <a:pt x="150" y="77"/>
                    </a:cubicBezTo>
                    <a:cubicBezTo>
                      <a:pt x="151" y="77"/>
                      <a:pt x="151" y="76"/>
                      <a:pt x="151" y="76"/>
                    </a:cubicBezTo>
                    <a:close/>
                    <a:moveTo>
                      <a:pt x="174" y="47"/>
                    </a:moveTo>
                    <a:cubicBezTo>
                      <a:pt x="175" y="47"/>
                      <a:pt x="175" y="48"/>
                      <a:pt x="175" y="49"/>
                    </a:cubicBezTo>
                    <a:cubicBezTo>
                      <a:pt x="176" y="49"/>
                      <a:pt x="176" y="49"/>
                      <a:pt x="176" y="50"/>
                    </a:cubicBezTo>
                    <a:cubicBezTo>
                      <a:pt x="176" y="49"/>
                      <a:pt x="176" y="49"/>
                      <a:pt x="176" y="49"/>
                    </a:cubicBezTo>
                    <a:cubicBezTo>
                      <a:pt x="176" y="48"/>
                      <a:pt x="176" y="49"/>
                      <a:pt x="176" y="49"/>
                    </a:cubicBezTo>
                    <a:cubicBezTo>
                      <a:pt x="176" y="49"/>
                      <a:pt x="176" y="48"/>
                      <a:pt x="175" y="48"/>
                    </a:cubicBezTo>
                    <a:cubicBezTo>
                      <a:pt x="175" y="48"/>
                      <a:pt x="176" y="49"/>
                      <a:pt x="176" y="48"/>
                    </a:cubicBezTo>
                    <a:cubicBezTo>
                      <a:pt x="176" y="47"/>
                      <a:pt x="175" y="47"/>
                      <a:pt x="175" y="47"/>
                    </a:cubicBezTo>
                    <a:cubicBezTo>
                      <a:pt x="175" y="46"/>
                      <a:pt x="176" y="48"/>
                      <a:pt x="177" y="48"/>
                    </a:cubicBezTo>
                    <a:cubicBezTo>
                      <a:pt x="177" y="48"/>
                      <a:pt x="177" y="48"/>
                      <a:pt x="178" y="49"/>
                    </a:cubicBezTo>
                    <a:cubicBezTo>
                      <a:pt x="178" y="49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8" y="48"/>
                      <a:pt x="179" y="49"/>
                      <a:pt x="179" y="49"/>
                    </a:cubicBezTo>
                    <a:cubicBezTo>
                      <a:pt x="179" y="50"/>
                      <a:pt x="180" y="50"/>
                      <a:pt x="179" y="49"/>
                    </a:cubicBezTo>
                    <a:cubicBezTo>
                      <a:pt x="180" y="50"/>
                      <a:pt x="182" y="52"/>
                      <a:pt x="182" y="53"/>
                    </a:cubicBezTo>
                    <a:cubicBezTo>
                      <a:pt x="183" y="54"/>
                      <a:pt x="182" y="52"/>
                      <a:pt x="183" y="53"/>
                    </a:cubicBezTo>
                    <a:cubicBezTo>
                      <a:pt x="183" y="53"/>
                      <a:pt x="183" y="54"/>
                      <a:pt x="182" y="54"/>
                    </a:cubicBezTo>
                    <a:cubicBezTo>
                      <a:pt x="181" y="53"/>
                      <a:pt x="181" y="51"/>
                      <a:pt x="180" y="50"/>
                    </a:cubicBezTo>
                    <a:cubicBezTo>
                      <a:pt x="180" y="50"/>
                      <a:pt x="180" y="51"/>
                      <a:pt x="181" y="52"/>
                    </a:cubicBezTo>
                    <a:cubicBezTo>
                      <a:pt x="180" y="52"/>
                      <a:pt x="181" y="52"/>
                      <a:pt x="181" y="53"/>
                    </a:cubicBezTo>
                    <a:cubicBezTo>
                      <a:pt x="181" y="53"/>
                      <a:pt x="180" y="52"/>
                      <a:pt x="179" y="51"/>
                    </a:cubicBezTo>
                    <a:cubicBezTo>
                      <a:pt x="179" y="52"/>
                      <a:pt x="180" y="53"/>
                      <a:pt x="182" y="54"/>
                    </a:cubicBezTo>
                    <a:cubicBezTo>
                      <a:pt x="181" y="55"/>
                      <a:pt x="181" y="54"/>
                      <a:pt x="181" y="54"/>
                    </a:cubicBezTo>
                    <a:cubicBezTo>
                      <a:pt x="181" y="55"/>
                      <a:pt x="181" y="55"/>
                      <a:pt x="182" y="56"/>
                    </a:cubicBezTo>
                    <a:cubicBezTo>
                      <a:pt x="182" y="56"/>
                      <a:pt x="181" y="55"/>
                      <a:pt x="180" y="54"/>
                    </a:cubicBezTo>
                    <a:cubicBezTo>
                      <a:pt x="180" y="54"/>
                      <a:pt x="181" y="54"/>
                      <a:pt x="180" y="53"/>
                    </a:cubicBezTo>
                    <a:cubicBezTo>
                      <a:pt x="179" y="53"/>
                      <a:pt x="179" y="52"/>
                      <a:pt x="177" y="51"/>
                    </a:cubicBezTo>
                    <a:cubicBezTo>
                      <a:pt x="178" y="52"/>
                      <a:pt x="179" y="52"/>
                      <a:pt x="180" y="54"/>
                    </a:cubicBezTo>
                    <a:cubicBezTo>
                      <a:pt x="179" y="53"/>
                      <a:pt x="180" y="54"/>
                      <a:pt x="180" y="55"/>
                    </a:cubicBezTo>
                    <a:cubicBezTo>
                      <a:pt x="180" y="55"/>
                      <a:pt x="180" y="55"/>
                      <a:pt x="179" y="54"/>
                    </a:cubicBezTo>
                    <a:cubicBezTo>
                      <a:pt x="179" y="54"/>
                      <a:pt x="179" y="54"/>
                      <a:pt x="179" y="55"/>
                    </a:cubicBezTo>
                    <a:cubicBezTo>
                      <a:pt x="178" y="52"/>
                      <a:pt x="176" y="51"/>
                      <a:pt x="176" y="50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75" y="49"/>
                      <a:pt x="175" y="49"/>
                      <a:pt x="174" y="48"/>
                    </a:cubicBezTo>
                    <a:cubicBezTo>
                      <a:pt x="175" y="48"/>
                      <a:pt x="174" y="47"/>
                      <a:pt x="174" y="47"/>
                    </a:cubicBezTo>
                    <a:close/>
                    <a:moveTo>
                      <a:pt x="177" y="46"/>
                    </a:moveTo>
                    <a:cubicBezTo>
                      <a:pt x="178" y="47"/>
                      <a:pt x="178" y="48"/>
                      <a:pt x="178" y="47"/>
                    </a:cubicBezTo>
                    <a:cubicBezTo>
                      <a:pt x="179" y="47"/>
                      <a:pt x="179" y="48"/>
                      <a:pt x="179" y="48"/>
                    </a:cubicBezTo>
                    <a:cubicBezTo>
                      <a:pt x="180" y="49"/>
                      <a:pt x="180" y="49"/>
                      <a:pt x="180" y="50"/>
                    </a:cubicBezTo>
                    <a:cubicBezTo>
                      <a:pt x="180" y="49"/>
                      <a:pt x="179" y="49"/>
                      <a:pt x="178" y="48"/>
                    </a:cubicBezTo>
                    <a:cubicBezTo>
                      <a:pt x="179" y="48"/>
                      <a:pt x="177" y="47"/>
                      <a:pt x="177" y="46"/>
                    </a:cubicBezTo>
                    <a:close/>
                    <a:moveTo>
                      <a:pt x="173" y="49"/>
                    </a:moveTo>
                    <a:cubicBezTo>
                      <a:pt x="173" y="49"/>
                      <a:pt x="174" y="50"/>
                      <a:pt x="175" y="50"/>
                    </a:cubicBezTo>
                    <a:cubicBezTo>
                      <a:pt x="174" y="50"/>
                      <a:pt x="174" y="49"/>
                      <a:pt x="173" y="49"/>
                    </a:cubicBezTo>
                    <a:close/>
                    <a:moveTo>
                      <a:pt x="180" y="48"/>
                    </a:moveTo>
                    <a:cubicBezTo>
                      <a:pt x="181" y="49"/>
                      <a:pt x="182" y="50"/>
                      <a:pt x="182" y="50"/>
                    </a:cubicBezTo>
                    <a:cubicBezTo>
                      <a:pt x="183" y="51"/>
                      <a:pt x="182" y="50"/>
                      <a:pt x="182" y="51"/>
                    </a:cubicBezTo>
                    <a:cubicBezTo>
                      <a:pt x="183" y="51"/>
                      <a:pt x="184" y="53"/>
                      <a:pt x="185" y="53"/>
                    </a:cubicBezTo>
                    <a:cubicBezTo>
                      <a:pt x="185" y="54"/>
                      <a:pt x="184" y="53"/>
                      <a:pt x="184" y="52"/>
                    </a:cubicBezTo>
                    <a:cubicBezTo>
                      <a:pt x="183" y="53"/>
                      <a:pt x="184" y="54"/>
                      <a:pt x="185" y="55"/>
                    </a:cubicBezTo>
                    <a:cubicBezTo>
                      <a:pt x="185" y="55"/>
                      <a:pt x="184" y="54"/>
                      <a:pt x="184" y="55"/>
                    </a:cubicBezTo>
                    <a:cubicBezTo>
                      <a:pt x="184" y="54"/>
                      <a:pt x="184" y="54"/>
                      <a:pt x="183" y="53"/>
                    </a:cubicBezTo>
                    <a:cubicBezTo>
                      <a:pt x="183" y="53"/>
                      <a:pt x="184" y="54"/>
                      <a:pt x="184" y="54"/>
                    </a:cubicBezTo>
                    <a:cubicBezTo>
                      <a:pt x="183" y="53"/>
                      <a:pt x="182" y="52"/>
                      <a:pt x="181" y="50"/>
                    </a:cubicBezTo>
                    <a:cubicBezTo>
                      <a:pt x="182" y="51"/>
                      <a:pt x="183" y="52"/>
                      <a:pt x="183" y="52"/>
                    </a:cubicBezTo>
                    <a:cubicBezTo>
                      <a:pt x="183" y="51"/>
                      <a:pt x="180" y="49"/>
                      <a:pt x="180" y="48"/>
                    </a:cubicBezTo>
                    <a:close/>
                    <a:moveTo>
                      <a:pt x="186" y="43"/>
                    </a:moveTo>
                    <a:cubicBezTo>
                      <a:pt x="187" y="43"/>
                      <a:pt x="188" y="44"/>
                      <a:pt x="188" y="44"/>
                    </a:cubicBezTo>
                    <a:cubicBezTo>
                      <a:pt x="187" y="44"/>
                      <a:pt x="187" y="43"/>
                      <a:pt x="186" y="43"/>
                    </a:cubicBezTo>
                    <a:close/>
                    <a:moveTo>
                      <a:pt x="157" y="78"/>
                    </a:moveTo>
                    <a:cubicBezTo>
                      <a:pt x="158" y="78"/>
                      <a:pt x="158" y="78"/>
                      <a:pt x="158" y="78"/>
                    </a:cubicBezTo>
                    <a:cubicBezTo>
                      <a:pt x="157" y="79"/>
                      <a:pt x="157" y="79"/>
                      <a:pt x="157" y="79"/>
                    </a:cubicBezTo>
                    <a:cubicBezTo>
                      <a:pt x="157" y="79"/>
                      <a:pt x="157" y="78"/>
                      <a:pt x="157" y="78"/>
                    </a:cubicBezTo>
                    <a:close/>
                    <a:moveTo>
                      <a:pt x="188" y="46"/>
                    </a:moveTo>
                    <a:cubicBezTo>
                      <a:pt x="188" y="46"/>
                      <a:pt x="188" y="46"/>
                      <a:pt x="188" y="47"/>
                    </a:cubicBezTo>
                    <a:cubicBezTo>
                      <a:pt x="188" y="47"/>
                      <a:pt x="187" y="46"/>
                      <a:pt x="187" y="45"/>
                    </a:cubicBezTo>
                    <a:cubicBezTo>
                      <a:pt x="187" y="46"/>
                      <a:pt x="188" y="45"/>
                      <a:pt x="188" y="46"/>
                    </a:cubicBezTo>
                    <a:cubicBezTo>
                      <a:pt x="188" y="46"/>
                      <a:pt x="188" y="46"/>
                      <a:pt x="188" y="46"/>
                    </a:cubicBezTo>
                    <a:close/>
                    <a:moveTo>
                      <a:pt x="183" y="54"/>
                    </a:moveTo>
                    <a:cubicBezTo>
                      <a:pt x="184" y="55"/>
                      <a:pt x="184" y="55"/>
                      <a:pt x="184" y="55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83" y="54"/>
                      <a:pt x="183" y="54"/>
                      <a:pt x="183" y="54"/>
                    </a:cubicBezTo>
                    <a:close/>
                    <a:moveTo>
                      <a:pt x="189" y="47"/>
                    </a:moveTo>
                    <a:cubicBezTo>
                      <a:pt x="190" y="47"/>
                      <a:pt x="191" y="49"/>
                      <a:pt x="190" y="48"/>
                    </a:cubicBezTo>
                    <a:cubicBezTo>
                      <a:pt x="189" y="48"/>
                      <a:pt x="189" y="47"/>
                      <a:pt x="189" y="47"/>
                    </a:cubicBezTo>
                    <a:close/>
                    <a:moveTo>
                      <a:pt x="182" y="59"/>
                    </a:moveTo>
                    <a:cubicBezTo>
                      <a:pt x="183" y="58"/>
                      <a:pt x="183" y="58"/>
                      <a:pt x="183" y="58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3" y="59"/>
                      <a:pt x="183" y="59"/>
                      <a:pt x="182" y="59"/>
                    </a:cubicBezTo>
                    <a:close/>
                    <a:moveTo>
                      <a:pt x="188" y="55"/>
                    </a:moveTo>
                    <a:cubicBezTo>
                      <a:pt x="189" y="55"/>
                      <a:pt x="189" y="56"/>
                      <a:pt x="189" y="56"/>
                    </a:cubicBezTo>
                    <a:cubicBezTo>
                      <a:pt x="189" y="56"/>
                      <a:pt x="189" y="55"/>
                      <a:pt x="188" y="55"/>
                    </a:cubicBezTo>
                    <a:close/>
                    <a:moveTo>
                      <a:pt x="190" y="57"/>
                    </a:moveTo>
                    <a:cubicBezTo>
                      <a:pt x="191" y="57"/>
                      <a:pt x="191" y="58"/>
                      <a:pt x="191" y="58"/>
                    </a:cubicBezTo>
                    <a:cubicBezTo>
                      <a:pt x="191" y="58"/>
                      <a:pt x="191" y="57"/>
                      <a:pt x="190" y="57"/>
                    </a:cubicBezTo>
                    <a:cubicBezTo>
                      <a:pt x="190" y="57"/>
                      <a:pt x="190" y="57"/>
                      <a:pt x="190" y="57"/>
                    </a:cubicBezTo>
                    <a:close/>
                    <a:moveTo>
                      <a:pt x="177" y="86"/>
                    </a:moveTo>
                    <a:cubicBezTo>
                      <a:pt x="178" y="86"/>
                      <a:pt x="177" y="85"/>
                      <a:pt x="177" y="85"/>
                    </a:cubicBezTo>
                    <a:cubicBezTo>
                      <a:pt x="178" y="87"/>
                      <a:pt x="179" y="88"/>
                      <a:pt x="180" y="90"/>
                    </a:cubicBezTo>
                    <a:cubicBezTo>
                      <a:pt x="179" y="90"/>
                      <a:pt x="179" y="90"/>
                      <a:pt x="179" y="91"/>
                    </a:cubicBezTo>
                    <a:cubicBezTo>
                      <a:pt x="179" y="91"/>
                      <a:pt x="179" y="91"/>
                      <a:pt x="178" y="92"/>
                    </a:cubicBezTo>
                    <a:cubicBezTo>
                      <a:pt x="178" y="91"/>
                      <a:pt x="178" y="91"/>
                      <a:pt x="178" y="90"/>
                    </a:cubicBezTo>
                    <a:cubicBezTo>
                      <a:pt x="178" y="89"/>
                      <a:pt x="177" y="88"/>
                      <a:pt x="177" y="88"/>
                    </a:cubicBezTo>
                    <a:cubicBezTo>
                      <a:pt x="177" y="87"/>
                      <a:pt x="177" y="87"/>
                      <a:pt x="177" y="87"/>
                    </a:cubicBezTo>
                    <a:cubicBezTo>
                      <a:pt x="177" y="86"/>
                      <a:pt x="176" y="86"/>
                      <a:pt x="177" y="85"/>
                    </a:cubicBezTo>
                    <a:cubicBezTo>
                      <a:pt x="177" y="85"/>
                      <a:pt x="177" y="86"/>
                      <a:pt x="177" y="86"/>
                    </a:cubicBezTo>
                    <a:close/>
                    <a:moveTo>
                      <a:pt x="177" y="85"/>
                    </a:moveTo>
                    <a:cubicBezTo>
                      <a:pt x="176" y="85"/>
                      <a:pt x="176" y="86"/>
                      <a:pt x="176" y="87"/>
                    </a:cubicBezTo>
                    <a:cubicBezTo>
                      <a:pt x="175" y="84"/>
                      <a:pt x="172" y="81"/>
                      <a:pt x="173" y="79"/>
                    </a:cubicBezTo>
                    <a:cubicBezTo>
                      <a:pt x="172" y="79"/>
                      <a:pt x="172" y="78"/>
                      <a:pt x="172" y="78"/>
                    </a:cubicBezTo>
                    <a:cubicBezTo>
                      <a:pt x="171" y="77"/>
                      <a:pt x="172" y="78"/>
                      <a:pt x="171" y="78"/>
                    </a:cubicBezTo>
                    <a:cubicBezTo>
                      <a:pt x="171" y="77"/>
                      <a:pt x="171" y="76"/>
                      <a:pt x="171" y="76"/>
                    </a:cubicBezTo>
                    <a:cubicBezTo>
                      <a:pt x="172" y="78"/>
                      <a:pt x="173" y="79"/>
                      <a:pt x="174" y="80"/>
                    </a:cubicBezTo>
                    <a:cubicBezTo>
                      <a:pt x="174" y="80"/>
                      <a:pt x="173" y="80"/>
                      <a:pt x="173" y="79"/>
                    </a:cubicBezTo>
                    <a:cubicBezTo>
                      <a:pt x="175" y="80"/>
                      <a:pt x="175" y="82"/>
                      <a:pt x="177" y="84"/>
                    </a:cubicBezTo>
                    <a:cubicBezTo>
                      <a:pt x="176" y="84"/>
                      <a:pt x="176" y="85"/>
                      <a:pt x="176" y="85"/>
                    </a:cubicBezTo>
                    <a:cubicBezTo>
                      <a:pt x="176" y="85"/>
                      <a:pt x="176" y="85"/>
                      <a:pt x="177" y="85"/>
                    </a:cubicBezTo>
                    <a:close/>
                    <a:moveTo>
                      <a:pt x="167" y="86"/>
                    </a:moveTo>
                    <a:cubicBezTo>
                      <a:pt x="168" y="86"/>
                      <a:pt x="168" y="87"/>
                      <a:pt x="168" y="87"/>
                    </a:cubicBezTo>
                    <a:lnTo>
                      <a:pt x="167" y="86"/>
                    </a:lnTo>
                    <a:close/>
                    <a:moveTo>
                      <a:pt x="189" y="69"/>
                    </a:moveTo>
                    <a:cubicBezTo>
                      <a:pt x="190" y="68"/>
                      <a:pt x="191" y="71"/>
                      <a:pt x="189" y="69"/>
                    </a:cubicBezTo>
                    <a:close/>
                    <a:moveTo>
                      <a:pt x="189" y="69"/>
                    </a:moveTo>
                    <a:cubicBezTo>
                      <a:pt x="190" y="69"/>
                      <a:pt x="190" y="71"/>
                      <a:pt x="190" y="71"/>
                    </a:cubicBezTo>
                    <a:cubicBezTo>
                      <a:pt x="190" y="70"/>
                      <a:pt x="190" y="70"/>
                      <a:pt x="189" y="69"/>
                    </a:cubicBezTo>
                    <a:close/>
                    <a:moveTo>
                      <a:pt x="167" y="87"/>
                    </a:moveTo>
                    <a:cubicBezTo>
                      <a:pt x="168" y="88"/>
                      <a:pt x="167" y="88"/>
                      <a:pt x="168" y="89"/>
                    </a:cubicBezTo>
                    <a:cubicBezTo>
                      <a:pt x="167" y="89"/>
                      <a:pt x="167" y="88"/>
                      <a:pt x="167" y="88"/>
                    </a:cubicBezTo>
                    <a:cubicBezTo>
                      <a:pt x="167" y="88"/>
                      <a:pt x="167" y="88"/>
                      <a:pt x="167" y="87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1" y="92"/>
                      <a:pt x="171" y="92"/>
                    </a:cubicBezTo>
                    <a:cubicBezTo>
                      <a:pt x="171" y="92"/>
                      <a:pt x="170" y="92"/>
                      <a:pt x="171" y="92"/>
                    </a:cubicBezTo>
                    <a:cubicBezTo>
                      <a:pt x="171" y="91"/>
                      <a:pt x="171" y="92"/>
                      <a:pt x="171" y="93"/>
                    </a:cubicBezTo>
                    <a:cubicBezTo>
                      <a:pt x="171" y="93"/>
                      <a:pt x="172" y="94"/>
                      <a:pt x="171" y="94"/>
                    </a:cubicBezTo>
                    <a:cubicBezTo>
                      <a:pt x="171" y="93"/>
                      <a:pt x="171" y="93"/>
                      <a:pt x="170" y="93"/>
                    </a:cubicBezTo>
                    <a:cubicBezTo>
                      <a:pt x="170" y="92"/>
                      <a:pt x="170" y="92"/>
                      <a:pt x="170" y="92"/>
                    </a:cubicBezTo>
                    <a:close/>
                    <a:moveTo>
                      <a:pt x="194" y="79"/>
                    </a:moveTo>
                    <a:cubicBezTo>
                      <a:pt x="194" y="79"/>
                      <a:pt x="195" y="80"/>
                      <a:pt x="194" y="80"/>
                    </a:cubicBezTo>
                    <a:cubicBezTo>
                      <a:pt x="194" y="80"/>
                      <a:pt x="194" y="79"/>
                      <a:pt x="194" y="79"/>
                    </a:cubicBezTo>
                    <a:close/>
                    <a:moveTo>
                      <a:pt x="193" y="83"/>
                    </a:moveTo>
                    <a:cubicBezTo>
                      <a:pt x="193" y="83"/>
                      <a:pt x="193" y="82"/>
                      <a:pt x="193" y="82"/>
                    </a:cubicBezTo>
                    <a:cubicBezTo>
                      <a:pt x="193" y="82"/>
                      <a:pt x="194" y="83"/>
                      <a:pt x="193" y="83"/>
                    </a:cubicBezTo>
                    <a:close/>
                    <a:moveTo>
                      <a:pt x="195" y="85"/>
                    </a:moveTo>
                    <a:cubicBezTo>
                      <a:pt x="195" y="85"/>
                      <a:pt x="195" y="86"/>
                      <a:pt x="194" y="85"/>
                    </a:cubicBezTo>
                    <a:cubicBezTo>
                      <a:pt x="195" y="86"/>
                      <a:pt x="196" y="88"/>
                      <a:pt x="195" y="89"/>
                    </a:cubicBezTo>
                    <a:cubicBezTo>
                      <a:pt x="194" y="87"/>
                      <a:pt x="193" y="85"/>
                      <a:pt x="193" y="83"/>
                    </a:cubicBezTo>
                    <a:cubicBezTo>
                      <a:pt x="194" y="83"/>
                      <a:pt x="194" y="84"/>
                      <a:pt x="194" y="85"/>
                    </a:cubicBezTo>
                    <a:cubicBezTo>
                      <a:pt x="194" y="83"/>
                      <a:pt x="194" y="82"/>
                      <a:pt x="193" y="81"/>
                    </a:cubicBezTo>
                    <a:cubicBezTo>
                      <a:pt x="193" y="80"/>
                      <a:pt x="195" y="83"/>
                      <a:pt x="195" y="84"/>
                    </a:cubicBezTo>
                    <a:cubicBezTo>
                      <a:pt x="195" y="85"/>
                      <a:pt x="195" y="85"/>
                      <a:pt x="195" y="84"/>
                    </a:cubicBezTo>
                    <a:cubicBezTo>
                      <a:pt x="195" y="85"/>
                      <a:pt x="196" y="86"/>
                      <a:pt x="196" y="87"/>
                    </a:cubicBezTo>
                    <a:cubicBezTo>
                      <a:pt x="195" y="87"/>
                      <a:pt x="195" y="85"/>
                      <a:pt x="195" y="85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3"/>
                      <a:pt x="179" y="93"/>
                    </a:cubicBezTo>
                    <a:cubicBezTo>
                      <a:pt x="179" y="93"/>
                      <a:pt x="178" y="93"/>
                      <a:pt x="179" y="92"/>
                    </a:cubicBezTo>
                    <a:cubicBezTo>
                      <a:pt x="179" y="92"/>
                      <a:pt x="179" y="92"/>
                      <a:pt x="180" y="93"/>
                    </a:cubicBezTo>
                    <a:cubicBezTo>
                      <a:pt x="179" y="94"/>
                      <a:pt x="179" y="94"/>
                      <a:pt x="178" y="95"/>
                    </a:cubicBezTo>
                    <a:cubicBezTo>
                      <a:pt x="178" y="94"/>
                      <a:pt x="178" y="95"/>
                      <a:pt x="178" y="94"/>
                    </a:cubicBezTo>
                    <a:cubicBezTo>
                      <a:pt x="178" y="94"/>
                      <a:pt x="178" y="94"/>
                      <a:pt x="178" y="94"/>
                    </a:cubicBezTo>
                    <a:cubicBezTo>
                      <a:pt x="178" y="93"/>
                      <a:pt x="178" y="93"/>
                      <a:pt x="178" y="92"/>
                    </a:cubicBezTo>
                    <a:close/>
                    <a:moveTo>
                      <a:pt x="196" y="88"/>
                    </a:moveTo>
                    <a:cubicBezTo>
                      <a:pt x="197" y="89"/>
                      <a:pt x="197" y="89"/>
                      <a:pt x="197" y="90"/>
                    </a:cubicBezTo>
                    <a:cubicBezTo>
                      <a:pt x="197" y="90"/>
                      <a:pt x="196" y="89"/>
                      <a:pt x="196" y="88"/>
                    </a:cubicBezTo>
                    <a:close/>
                    <a:moveTo>
                      <a:pt x="74" y="203"/>
                    </a:moveTo>
                    <a:cubicBezTo>
                      <a:pt x="73" y="202"/>
                      <a:pt x="72" y="202"/>
                      <a:pt x="71" y="202"/>
                    </a:cubicBezTo>
                    <a:cubicBezTo>
                      <a:pt x="72" y="201"/>
                      <a:pt x="72" y="202"/>
                      <a:pt x="72" y="201"/>
                    </a:cubicBezTo>
                    <a:cubicBezTo>
                      <a:pt x="73" y="202"/>
                      <a:pt x="74" y="202"/>
                      <a:pt x="74" y="203"/>
                    </a:cubicBezTo>
                    <a:close/>
                    <a:moveTo>
                      <a:pt x="67" y="197"/>
                    </a:moveTo>
                    <a:cubicBezTo>
                      <a:pt x="68" y="197"/>
                      <a:pt x="68" y="198"/>
                      <a:pt x="68" y="198"/>
                    </a:cubicBezTo>
                    <a:cubicBezTo>
                      <a:pt x="69" y="198"/>
                      <a:pt x="69" y="198"/>
                      <a:pt x="70" y="199"/>
                    </a:cubicBezTo>
                    <a:cubicBezTo>
                      <a:pt x="70" y="199"/>
                      <a:pt x="68" y="198"/>
                      <a:pt x="67" y="197"/>
                    </a:cubicBezTo>
                    <a:close/>
                    <a:moveTo>
                      <a:pt x="69" y="199"/>
                    </a:moveTo>
                    <a:cubicBezTo>
                      <a:pt x="70" y="200"/>
                      <a:pt x="68" y="199"/>
                      <a:pt x="68" y="198"/>
                    </a:cubicBezTo>
                    <a:cubicBezTo>
                      <a:pt x="68" y="198"/>
                      <a:pt x="68" y="198"/>
                      <a:pt x="69" y="199"/>
                    </a:cubicBezTo>
                    <a:cubicBezTo>
                      <a:pt x="69" y="199"/>
                      <a:pt x="70" y="199"/>
                      <a:pt x="71" y="200"/>
                    </a:cubicBezTo>
                    <a:cubicBezTo>
                      <a:pt x="70" y="200"/>
                      <a:pt x="70" y="199"/>
                      <a:pt x="69" y="19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375" y="2259876"/>
                <a:ext cx="1422053" cy="117002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8" name="棱台 27"/>
            <p:cNvSpPr/>
            <p:nvPr/>
          </p:nvSpPr>
          <p:spPr>
            <a:xfrm rot="2700000">
              <a:off x="4044882" y="5330773"/>
              <a:ext cx="214314" cy="214314"/>
            </a:xfrm>
            <a:prstGeom prst="bevel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棱台 28"/>
            <p:cNvSpPr/>
            <p:nvPr/>
          </p:nvSpPr>
          <p:spPr>
            <a:xfrm rot="2700000">
              <a:off x="4044882" y="5759402"/>
              <a:ext cx="214314" cy="214314"/>
            </a:xfrm>
            <a:prstGeom prst="bevel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棱台 29"/>
            <p:cNvSpPr/>
            <p:nvPr/>
          </p:nvSpPr>
          <p:spPr>
            <a:xfrm rot="2700000">
              <a:off x="4044882" y="6188029"/>
              <a:ext cx="214314" cy="214314"/>
            </a:xfrm>
            <a:prstGeom prst="bevel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6350"/>
            <a:ext cx="12215495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201803051436113468.jpg"/>
          <p:cNvPicPr>
            <a:picLocks noChangeAspect="1"/>
          </p:cNvPicPr>
          <p:nvPr/>
        </p:nvPicPr>
        <p:blipFill>
          <a:blip r:embed="rId4" cstate="print">
            <a:lum contrast="30000"/>
          </a:blip>
          <a:srcRect l="5000" r="6250" b="24716"/>
          <a:stretch>
            <a:fillRect/>
          </a:stretch>
        </p:blipFill>
        <p:spPr>
          <a:xfrm>
            <a:off x="4171315" y="3858260"/>
            <a:ext cx="7874000" cy="2999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10"/>
          <p:cNvSpPr/>
          <p:nvPr/>
        </p:nvSpPr>
        <p:spPr>
          <a:xfrm>
            <a:off x="352714" y="5167961"/>
            <a:ext cx="335758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以史为鉴</a:t>
            </a:r>
          </a:p>
        </p:txBody>
      </p:sp>
      <p:sp>
        <p:nvSpPr>
          <p:cNvPr id="12" name="内容占位符 5"/>
          <p:cNvSpPr txBox="1"/>
          <p:nvPr/>
        </p:nvSpPr>
        <p:spPr>
          <a:xfrm>
            <a:off x="3547745" y="495935"/>
            <a:ext cx="8133715" cy="3220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273050" indent="-273050"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对今日中国腾飞，谈谈你的感想</a:t>
            </a:r>
            <a:r>
              <a:rPr lang="en-US" altLang="zh-CN" sz="1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……</a:t>
            </a:r>
          </a:p>
          <a:p>
            <a:pPr marL="273050" indent="-273050"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闭关导致落后，落后就要挨打，改革开放才是强国之路。</a:t>
            </a:r>
          </a:p>
          <a:p>
            <a:pPr marL="273050" indent="-273050"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专制导致腐败，激化社会矛盾，必须把权力关进制度的笼子里，实行民主的制度。</a:t>
            </a:r>
            <a:endParaRPr lang="en-US" altLang="zh-CN" sz="1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273050" indent="-27305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  <a:sym typeface="宋体" panose="02010600030101010101" pitchFamily="2" charset="-122"/>
              </a:rPr>
              <a:t>  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3710608" y="1899906"/>
            <a:ext cx="214314" cy="21431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3710608" y="3053390"/>
            <a:ext cx="214314" cy="21431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16086647-c5e1407600c86408e6c8a630e4c46567-3.jpg"/>
          <p:cNvPicPr>
            <a:picLocks noChangeAspect="1"/>
          </p:cNvPicPr>
          <p:nvPr/>
        </p:nvPicPr>
        <p:blipFill>
          <a:blip r:embed="rId2" cstate="print"/>
          <a:srcRect l="2426" t="41763" b="33594"/>
          <a:stretch>
            <a:fillRect/>
          </a:stretch>
        </p:blipFill>
        <p:spPr>
          <a:xfrm>
            <a:off x="1596390" y="908050"/>
            <a:ext cx="6359525" cy="8655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72995" y="1066800"/>
            <a:ext cx="43719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</a:rPr>
              <a:t>君主集权登峰造极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553210" y="2585720"/>
            <a:ext cx="6272530" cy="865505"/>
            <a:chOff x="118" y="3359"/>
            <a:chExt cx="9878" cy="1363"/>
          </a:xfrm>
        </p:grpSpPr>
        <p:pic>
          <p:nvPicPr>
            <p:cNvPr id="2" name="图片 1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118" y="3359"/>
              <a:ext cx="9878" cy="1363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444" y="3484"/>
              <a:ext cx="6927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4000" dirty="0">
                  <a:solidFill>
                    <a:schemeClr val="bg1"/>
                  </a:solidFill>
                </a:rPr>
                <a:t>思想禁锢万马齐喑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53500" y="4533900"/>
            <a:ext cx="6388735" cy="865505"/>
            <a:chOff x="1355" y="5066"/>
            <a:chExt cx="10278" cy="1363"/>
          </a:xfrm>
        </p:grpSpPr>
        <p:pic>
          <p:nvPicPr>
            <p:cNvPr id="3" name="图片 2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1355" y="5066"/>
              <a:ext cx="10278" cy="136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301" y="5316"/>
              <a:ext cx="7779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   </a:t>
              </a:r>
              <a:r>
                <a:rPr lang="zh-CN" altLang="en-US" sz="4000" dirty="0">
                  <a:solidFill>
                    <a:schemeClr val="bg1"/>
                  </a:solidFill>
                </a:rPr>
                <a:t>封建迟暮危机重重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25740" y="972185"/>
            <a:ext cx="37839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标志：雍正设立军机处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49285" y="2159000"/>
            <a:ext cx="35623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文字狱</a:t>
            </a:r>
            <a:r>
              <a:rPr lang="zh-CN" altLang="zh-CN" sz="2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（康熙、雍正、乾隆）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60715" y="4188460"/>
            <a:ext cx="36893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国内：社会矛盾加剧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60715" y="4925695"/>
            <a:ext cx="30803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对外：闭关锁国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49285" y="3060700"/>
            <a:ext cx="2343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zh-CN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文化专制政策</a:t>
            </a:r>
            <a:endParaRPr lang="zh-CN" altLang="zh-CN" sz="2800" dirty="0">
              <a:solidFill>
                <a:srgbClr val="3F3F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7717790" y="4578985"/>
            <a:ext cx="427355" cy="77533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7717790" y="2515235"/>
            <a:ext cx="427355" cy="100584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6"/>
          <p:cNvSpPr txBox="1"/>
          <p:nvPr/>
        </p:nvSpPr>
        <p:spPr>
          <a:xfrm>
            <a:off x="288131" y="199732"/>
            <a:ext cx="226215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小结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</p:txBody>
      </p:sp>
      <p:cxnSp>
        <p:nvCxnSpPr>
          <p:cNvPr id="17" name="直接连接符 16"/>
          <p:cNvCxnSpPr>
            <a:endCxn id="5" idx="1"/>
          </p:cNvCxnSpPr>
          <p:nvPr/>
        </p:nvCxnSpPr>
        <p:spPr>
          <a:xfrm flipV="1">
            <a:off x="7486015" y="1341120"/>
            <a:ext cx="339725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7205" y="908050"/>
            <a:ext cx="736600" cy="3460115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君主专制制度极端强化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1390650" y="1149350"/>
            <a:ext cx="205740" cy="2976880"/>
          </a:xfrm>
          <a:prstGeom prst="leftBrac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弧形箭头 18"/>
          <p:cNvSpPr/>
          <p:nvPr/>
        </p:nvSpPr>
        <p:spPr>
          <a:xfrm>
            <a:off x="66675" y="4126230"/>
            <a:ext cx="1529715" cy="12731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1725295" y="5504180"/>
            <a:ext cx="1456690" cy="6965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49245" y="5963285"/>
            <a:ext cx="5937885" cy="7372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中国逐渐落伍于世界历史的发展进程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19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16086647-c5e1407600c86408e6c8a630e4c46567-3.jpg"/>
          <p:cNvPicPr>
            <a:picLocks noChangeAspect="1"/>
          </p:cNvPicPr>
          <p:nvPr/>
        </p:nvPicPr>
        <p:blipFill>
          <a:blip r:embed="rId2" cstate="print"/>
          <a:srcRect l="2426" t="41763" b="33594"/>
          <a:stretch>
            <a:fillRect/>
          </a:stretch>
        </p:blipFill>
        <p:spPr>
          <a:xfrm>
            <a:off x="2433320" y="1851025"/>
            <a:ext cx="7261860" cy="8655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55975" y="1930400"/>
            <a:ext cx="533463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</a:rPr>
              <a:t>一、君主集权登峰造极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18715" y="3235325"/>
            <a:ext cx="7277100" cy="865505"/>
            <a:chOff x="1888" y="3359"/>
            <a:chExt cx="9878" cy="1363"/>
          </a:xfrm>
        </p:grpSpPr>
        <p:pic>
          <p:nvPicPr>
            <p:cNvPr id="2" name="图片 1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1888" y="3359"/>
              <a:ext cx="9878" cy="1363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160" y="3484"/>
              <a:ext cx="740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4000" dirty="0">
                  <a:solidFill>
                    <a:schemeClr val="bg1"/>
                  </a:solidFill>
                </a:rPr>
                <a:t>二、思想禁锢万马齐喑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18715" y="4788535"/>
            <a:ext cx="7277047" cy="865505"/>
            <a:chOff x="1424" y="5558"/>
            <a:chExt cx="10417" cy="1363"/>
          </a:xfrm>
        </p:grpSpPr>
        <p:pic>
          <p:nvPicPr>
            <p:cNvPr id="3" name="图片 2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1424" y="5558"/>
              <a:ext cx="10417" cy="136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766" y="5683"/>
              <a:ext cx="823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三、封建迟暮危机重重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009140" y="225425"/>
            <a:ext cx="83915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en-US" sz="44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44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4400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课  清朝君主专制的强化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16086647-c5e1407600c86408e6c8a630e4c46567-3.jpg"/>
          <p:cNvPicPr>
            <a:picLocks noChangeAspect="1"/>
          </p:cNvPicPr>
          <p:nvPr/>
        </p:nvPicPr>
        <p:blipFill>
          <a:blip r:embed="rId2" cstate="print"/>
          <a:srcRect l="2426" t="41763" b="33594"/>
          <a:stretch>
            <a:fillRect/>
          </a:stretch>
        </p:blipFill>
        <p:spPr>
          <a:xfrm>
            <a:off x="2679700" y="2857500"/>
            <a:ext cx="6832600" cy="8655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02380" y="2936875"/>
            <a:ext cx="46786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</a:rPr>
              <a:t>君主集权登峰造极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49195" y="595630"/>
            <a:ext cx="6443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zh-CN" sz="4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第一篇章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1"/>
          <p:cNvSpPr txBox="1"/>
          <p:nvPr/>
        </p:nvSpPr>
        <p:spPr>
          <a:xfrm>
            <a:off x="286385" y="337185"/>
            <a:ext cx="8737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君主专制” 建立、完善、强化的历程：</a:t>
            </a:r>
          </a:p>
        </p:txBody>
      </p:sp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9285" y="1349375"/>
            <a:ext cx="10593070" cy="21399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2"/>
          <p:cNvGrpSpPr/>
          <p:nvPr/>
        </p:nvGrpSpPr>
        <p:grpSpPr>
          <a:xfrm>
            <a:off x="2297430" y="3165475"/>
            <a:ext cx="733425" cy="731838"/>
            <a:chOff x="586782" y="4256217"/>
            <a:chExt cx="985838" cy="985839"/>
          </a:xfrm>
        </p:grpSpPr>
        <p:sp>
          <p:nvSpPr>
            <p:cNvPr id="46" name="MH_SubTitle_1"/>
            <p:cNvSpPr/>
            <p:nvPr/>
          </p:nvSpPr>
          <p:spPr bwMode="auto">
            <a:xfrm>
              <a:off x="586782" y="4256217"/>
              <a:ext cx="985838" cy="985839"/>
            </a:xfrm>
            <a:prstGeom prst="ellipse">
              <a:avLst/>
            </a:prstGeom>
            <a:solidFill>
              <a:srgbClr val="F37035"/>
            </a:solidFill>
            <a:ln w="63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确立</a:t>
              </a:r>
            </a:p>
          </p:txBody>
        </p:sp>
        <p:sp>
          <p:nvSpPr>
            <p:cNvPr id="47" name="MH_Other_3"/>
            <p:cNvSpPr/>
            <p:nvPr/>
          </p:nvSpPr>
          <p:spPr bwMode="auto">
            <a:xfrm rot="2140418">
              <a:off x="765963" y="4305742"/>
              <a:ext cx="792000" cy="612000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87000"/>
                  </a:srgbClr>
                </a:gs>
                <a:gs pos="30000">
                  <a:srgbClr val="FFFFFF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" name="组合 18"/>
          <p:cNvGrpSpPr/>
          <p:nvPr/>
        </p:nvGrpSpPr>
        <p:grpSpPr>
          <a:xfrm>
            <a:off x="8830310" y="3072765"/>
            <a:ext cx="731838" cy="731838"/>
            <a:chOff x="586782" y="4256217"/>
            <a:chExt cx="985838" cy="985839"/>
          </a:xfrm>
        </p:grpSpPr>
        <p:sp>
          <p:nvSpPr>
            <p:cNvPr id="52" name="MH_SubTitle_1"/>
            <p:cNvSpPr/>
            <p:nvPr/>
          </p:nvSpPr>
          <p:spPr bwMode="auto">
            <a:xfrm>
              <a:off x="586782" y="4256217"/>
              <a:ext cx="985838" cy="985839"/>
            </a:xfrm>
            <a:prstGeom prst="ellipse">
              <a:avLst/>
            </a:prstGeom>
            <a:solidFill>
              <a:srgbClr val="F37035"/>
            </a:solidFill>
            <a:ln w="63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完善</a:t>
              </a:r>
            </a:p>
          </p:txBody>
        </p:sp>
        <p:sp>
          <p:nvSpPr>
            <p:cNvPr id="53" name="MH_Other_3"/>
            <p:cNvSpPr/>
            <p:nvPr/>
          </p:nvSpPr>
          <p:spPr bwMode="auto">
            <a:xfrm rot="2140418">
              <a:off x="765963" y="4305742"/>
              <a:ext cx="792000" cy="612000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87000"/>
                  </a:srgbClr>
                </a:gs>
                <a:gs pos="30000">
                  <a:srgbClr val="FFFFFF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124" name="文本框 27"/>
          <p:cNvSpPr txBox="1"/>
          <p:nvPr/>
        </p:nvSpPr>
        <p:spPr>
          <a:xfrm>
            <a:off x="1089660" y="4038600"/>
            <a:ext cx="3519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确立皇权至上的皇帝制，为加强思想控制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______________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__</a:t>
            </a:r>
          </a:p>
        </p:txBody>
      </p:sp>
      <p:sp>
        <p:nvSpPr>
          <p:cNvPr id="5160" name="Text Box 40"/>
          <p:cNvSpPr txBox="1"/>
          <p:nvPr/>
        </p:nvSpPr>
        <p:spPr>
          <a:xfrm>
            <a:off x="1471930" y="4831080"/>
            <a:ext cx="21094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焚书坑儒</a:t>
            </a:r>
          </a:p>
          <a:p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12319" name="文本框 49"/>
          <p:cNvSpPr txBox="1"/>
          <p:nvPr/>
        </p:nvSpPr>
        <p:spPr>
          <a:xfrm>
            <a:off x="7472045" y="3804920"/>
            <a:ext cx="3571240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实行三省六部制，还推行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________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，使门第不高的有才能的人参加到政权中来，扩大了统治阶级的基础</a:t>
            </a:r>
          </a:p>
        </p:txBody>
      </p:sp>
      <p:sp>
        <p:nvSpPr>
          <p:cNvPr id="5158" name="Text Box 38"/>
          <p:cNvSpPr txBox="1"/>
          <p:nvPr/>
        </p:nvSpPr>
        <p:spPr>
          <a:xfrm>
            <a:off x="8466455" y="4202430"/>
            <a:ext cx="14128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科举制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60" grpId="0"/>
      <p:bldP spid="12319" grpId="0"/>
      <p:bldP spid="5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83318" y="2936875"/>
            <a:ext cx="38912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</a:rPr>
              <a:t>君主集权登顶峰</a:t>
            </a:r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1524000"/>
            <a:ext cx="9846945" cy="1852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5"/>
          <p:cNvSpPr txBox="1"/>
          <p:nvPr/>
        </p:nvSpPr>
        <p:spPr>
          <a:xfrm>
            <a:off x="5125720" y="3810000"/>
            <a:ext cx="3292475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废丞相，设内阁。明朝还设立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特务机构，实行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___________,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加强对文人的思想控制</a:t>
            </a:r>
          </a:p>
        </p:txBody>
      </p:sp>
      <p:grpSp>
        <p:nvGrpSpPr>
          <p:cNvPr id="6" name="组合 15"/>
          <p:cNvGrpSpPr/>
          <p:nvPr/>
        </p:nvGrpSpPr>
        <p:grpSpPr>
          <a:xfrm>
            <a:off x="6858000" y="2895600"/>
            <a:ext cx="731838" cy="731838"/>
            <a:chOff x="586782" y="4256217"/>
            <a:chExt cx="985838" cy="985839"/>
          </a:xfrm>
        </p:grpSpPr>
        <p:sp>
          <p:nvSpPr>
            <p:cNvPr id="7" name="MH_SubTitle_1"/>
            <p:cNvSpPr/>
            <p:nvPr/>
          </p:nvSpPr>
          <p:spPr bwMode="auto">
            <a:xfrm>
              <a:off x="586782" y="4256217"/>
              <a:ext cx="985838" cy="985839"/>
            </a:xfrm>
            <a:prstGeom prst="ellipse">
              <a:avLst/>
            </a:prstGeom>
            <a:solidFill>
              <a:srgbClr val="F37035"/>
            </a:solidFill>
            <a:ln w="63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强化</a:t>
              </a:r>
            </a:p>
          </p:txBody>
        </p:sp>
        <p:sp>
          <p:nvSpPr>
            <p:cNvPr id="8" name="MH_Other_3"/>
            <p:cNvSpPr/>
            <p:nvPr/>
          </p:nvSpPr>
          <p:spPr bwMode="auto">
            <a:xfrm rot="2140418">
              <a:off x="765963" y="4305742"/>
              <a:ext cx="792000" cy="612000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87000"/>
                  </a:srgbClr>
                </a:gs>
                <a:gs pos="30000">
                  <a:srgbClr val="FFFFFF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" name="组合 18"/>
          <p:cNvGrpSpPr/>
          <p:nvPr/>
        </p:nvGrpSpPr>
        <p:grpSpPr>
          <a:xfrm>
            <a:off x="9296400" y="2895600"/>
            <a:ext cx="733425" cy="730250"/>
            <a:chOff x="586782" y="4256217"/>
            <a:chExt cx="985838" cy="985839"/>
          </a:xfrm>
        </p:grpSpPr>
        <p:sp>
          <p:nvSpPr>
            <p:cNvPr id="11" name="MH_SubTitle_1"/>
            <p:cNvSpPr/>
            <p:nvPr/>
          </p:nvSpPr>
          <p:spPr bwMode="auto">
            <a:xfrm>
              <a:off x="586782" y="4256217"/>
              <a:ext cx="985838" cy="985839"/>
            </a:xfrm>
            <a:prstGeom prst="ellipse">
              <a:avLst/>
            </a:prstGeom>
            <a:solidFill>
              <a:srgbClr val="F37035"/>
            </a:solidFill>
            <a:ln w="63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顶峰</a:t>
              </a:r>
            </a:p>
          </p:txBody>
        </p:sp>
        <p:sp>
          <p:nvSpPr>
            <p:cNvPr id="12" name="MH_Other_3"/>
            <p:cNvSpPr/>
            <p:nvPr/>
          </p:nvSpPr>
          <p:spPr bwMode="auto">
            <a:xfrm rot="2140418">
              <a:off x="765963" y="4305742"/>
              <a:ext cx="792000" cy="612000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87000"/>
                  </a:srgbClr>
                </a:gs>
                <a:gs pos="30000">
                  <a:srgbClr val="FFFFFF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Text Box 40"/>
          <p:cNvSpPr txBox="1"/>
          <p:nvPr/>
        </p:nvSpPr>
        <p:spPr>
          <a:xfrm>
            <a:off x="7130415" y="4170680"/>
            <a:ext cx="9880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厂卫</a:t>
            </a:r>
          </a:p>
        </p:txBody>
      </p:sp>
      <p:sp>
        <p:nvSpPr>
          <p:cNvPr id="14" name="Text Box 41"/>
          <p:cNvSpPr txBox="1"/>
          <p:nvPr/>
        </p:nvSpPr>
        <p:spPr>
          <a:xfrm>
            <a:off x="5324475" y="5070475"/>
            <a:ext cx="23317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八股取士</a:t>
            </a:r>
          </a:p>
          <a:p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7"/>
          <p:cNvGrpSpPr/>
          <p:nvPr/>
        </p:nvGrpSpPr>
        <p:grpSpPr>
          <a:xfrm>
            <a:off x="8267065" y="3946525"/>
            <a:ext cx="2491106" cy="2168525"/>
            <a:chOff x="6865592" y="4009531"/>
            <a:chExt cx="2490889" cy="2168525"/>
          </a:xfrm>
        </p:grpSpPr>
        <p:sp>
          <p:nvSpPr>
            <p:cNvPr id="16" name="云形标注 15"/>
            <p:cNvSpPr/>
            <p:nvPr/>
          </p:nvSpPr>
          <p:spPr>
            <a:xfrm>
              <a:off x="6865592" y="4009531"/>
              <a:ext cx="2490571" cy="2168525"/>
            </a:xfrm>
            <a:prstGeom prst="cloudCallout">
              <a:avLst>
                <a:gd name="adj1" fmla="val 12624"/>
                <a:gd name="adj2" fmla="val -72728"/>
              </a:avLst>
            </a:prstGeom>
            <a:solidFill>
              <a:srgbClr val="FFFF00"/>
            </a:solidFill>
            <a:ln>
              <a:solidFill>
                <a:srgbClr val="8A5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166" name="文本框 6"/>
            <p:cNvSpPr txBox="1"/>
            <p:nvPr/>
          </p:nvSpPr>
          <p:spPr>
            <a:xfrm>
              <a:off x="7105601" y="4585794"/>
              <a:ext cx="2250880" cy="10147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清朝的统治者采取了哪些措施来加强君主专制统治呢？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4420870"/>
            <a:ext cx="2360295" cy="2287270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18"/>
          <p:cNvSpPr txBox="1"/>
          <p:nvPr/>
        </p:nvSpPr>
        <p:spPr>
          <a:xfrm>
            <a:off x="1046253" y="963607"/>
            <a:ext cx="9180512" cy="616919"/>
          </a:xfrm>
          <a:prstGeom prst="rect">
            <a:avLst/>
          </a:prstGeom>
          <a:solidFill>
            <a:srgbClr val="FBE5D6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>
            <a:defPPr>
              <a:defRPr lang="zh-CN"/>
            </a:defPPr>
            <a:lvl1pPr algn="ctr">
              <a:defRPr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dirty="0"/>
              <a:t>思考：军机处是在怎样的背景下设立的？</a:t>
            </a:r>
          </a:p>
        </p:txBody>
      </p:sp>
      <p:grpSp>
        <p:nvGrpSpPr>
          <p:cNvPr id="4" name="组合 17"/>
          <p:cNvGrpSpPr/>
          <p:nvPr/>
        </p:nvGrpSpPr>
        <p:grpSpPr>
          <a:xfrm>
            <a:off x="4263482" y="3805566"/>
            <a:ext cx="1810119" cy="2836929"/>
            <a:chOff x="3539760" y="3698913"/>
            <a:chExt cx="1810118" cy="283692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760" y="4231586"/>
              <a:ext cx="1810115" cy="2304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842375" y="3698913"/>
              <a:ext cx="1507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南书房</a:t>
              </a:r>
            </a:p>
          </p:txBody>
        </p:sp>
      </p:grpSp>
      <p:grpSp>
        <p:nvGrpSpPr>
          <p:cNvPr id="5" name="组合 21"/>
          <p:cNvGrpSpPr/>
          <p:nvPr/>
        </p:nvGrpSpPr>
        <p:grpSpPr bwMode="auto">
          <a:xfrm>
            <a:off x="6168009" y="3831988"/>
            <a:ext cx="1787131" cy="2837971"/>
            <a:chOff x="2665085" y="4570780"/>
            <a:chExt cx="2383612" cy="204027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5085" y="4943911"/>
              <a:ext cx="2383612" cy="16671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文本框 20"/>
            <p:cNvSpPr txBox="1">
              <a:spLocks noChangeArrowheads="1"/>
            </p:cNvSpPr>
            <p:nvPr/>
          </p:nvSpPr>
          <p:spPr bwMode="auto">
            <a:xfrm>
              <a:off x="2976434" y="4570780"/>
              <a:ext cx="1763226" cy="376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军机处</a:t>
              </a:r>
            </a:p>
          </p:txBody>
        </p:sp>
      </p:grpSp>
      <p:grpSp>
        <p:nvGrpSpPr>
          <p:cNvPr id="6" name="组合 24"/>
          <p:cNvGrpSpPr/>
          <p:nvPr/>
        </p:nvGrpSpPr>
        <p:grpSpPr bwMode="auto">
          <a:xfrm>
            <a:off x="4655841" y="1557394"/>
            <a:ext cx="1209035" cy="1956383"/>
            <a:chOff x="578175" y="1794217"/>
            <a:chExt cx="1563501" cy="211133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8175" y="1794217"/>
              <a:ext cx="1563501" cy="15981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" name="文本框 16"/>
            <p:cNvSpPr txBox="1">
              <a:spLocks noChangeArrowheads="1"/>
            </p:cNvSpPr>
            <p:nvPr/>
          </p:nvSpPr>
          <p:spPr bwMode="auto">
            <a:xfrm>
              <a:off x="640999" y="3340887"/>
              <a:ext cx="1411459" cy="564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康熙</a:t>
              </a:r>
            </a:p>
          </p:txBody>
        </p:sp>
      </p:grpSp>
      <p:grpSp>
        <p:nvGrpSpPr>
          <p:cNvPr id="7" name="组合 27"/>
          <p:cNvGrpSpPr/>
          <p:nvPr/>
        </p:nvGrpSpPr>
        <p:grpSpPr bwMode="auto">
          <a:xfrm>
            <a:off x="6599002" y="1545225"/>
            <a:ext cx="1225193" cy="1956382"/>
            <a:chOff x="3105872" y="1794216"/>
            <a:chExt cx="1411459" cy="211015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print"/>
            <a:srcRect r="205"/>
            <a:stretch>
              <a:fillRect/>
            </a:stretch>
          </p:blipFill>
          <p:spPr>
            <a:xfrm>
              <a:off x="3105872" y="1794216"/>
              <a:ext cx="1377327" cy="15526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0" name="文本框 17"/>
            <p:cNvSpPr txBox="1">
              <a:spLocks noChangeArrowheads="1"/>
            </p:cNvSpPr>
            <p:nvPr/>
          </p:nvSpPr>
          <p:spPr bwMode="auto">
            <a:xfrm>
              <a:off x="3105872" y="3340026"/>
              <a:ext cx="1411459" cy="564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雍正</a:t>
              </a:r>
            </a:p>
          </p:txBody>
        </p:sp>
      </p:grpSp>
      <p:grpSp>
        <p:nvGrpSpPr>
          <p:cNvPr id="8" name="组合 30"/>
          <p:cNvGrpSpPr/>
          <p:nvPr/>
        </p:nvGrpSpPr>
        <p:grpSpPr bwMode="auto">
          <a:xfrm>
            <a:off x="8760297" y="1557394"/>
            <a:ext cx="1261739" cy="1967584"/>
            <a:chOff x="5440574" y="1794217"/>
            <a:chExt cx="1411459" cy="2115253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/>
            <a:stretch>
              <a:fillRect/>
            </a:stretch>
          </p:blipFill>
          <p:spPr>
            <a:xfrm>
              <a:off x="5513151" y="1794217"/>
              <a:ext cx="1266308" cy="15527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3" name="文本框 18"/>
            <p:cNvSpPr txBox="1">
              <a:spLocks noChangeArrowheads="1"/>
            </p:cNvSpPr>
            <p:nvPr/>
          </p:nvSpPr>
          <p:spPr bwMode="auto">
            <a:xfrm>
              <a:off x="5440574" y="3346982"/>
              <a:ext cx="1411459" cy="56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乾隆</a:t>
              </a:r>
            </a:p>
          </p:txBody>
        </p:sp>
      </p:grpSp>
      <p:sp>
        <p:nvSpPr>
          <p:cNvPr id="21" name="下箭头 20"/>
          <p:cNvSpPr/>
          <p:nvPr/>
        </p:nvSpPr>
        <p:spPr>
          <a:xfrm>
            <a:off x="4943872" y="3498383"/>
            <a:ext cx="558125" cy="3568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6906028" y="3498383"/>
            <a:ext cx="558125" cy="3568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9120336" y="3501608"/>
            <a:ext cx="558125" cy="3568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40"/>
          <p:cNvGrpSpPr/>
          <p:nvPr/>
        </p:nvGrpSpPr>
        <p:grpSpPr>
          <a:xfrm>
            <a:off x="1399181" y="1580760"/>
            <a:ext cx="3167380" cy="1866900"/>
            <a:chOff x="-124818" y="1580160"/>
            <a:chExt cx="3167379" cy="1866900"/>
          </a:xfrm>
        </p:grpSpPr>
        <p:sp>
          <p:nvSpPr>
            <p:cNvPr id="46" name="TextBox 45"/>
            <p:cNvSpPr txBox="1"/>
            <p:nvPr/>
          </p:nvSpPr>
          <p:spPr>
            <a:xfrm>
              <a:off x="-124818" y="2925090"/>
              <a:ext cx="316737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努尔哈赤</a:t>
              </a: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"/>
            <a:stretch>
              <a:fillRect/>
            </a:stretch>
          </p:blipFill>
          <p:spPr bwMode="auto">
            <a:xfrm>
              <a:off x="790184" y="1580160"/>
              <a:ext cx="1119807" cy="14209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下箭头 47"/>
          <p:cNvSpPr/>
          <p:nvPr/>
        </p:nvSpPr>
        <p:spPr>
          <a:xfrm>
            <a:off x="2585548" y="3501608"/>
            <a:ext cx="558125" cy="3568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775520" y="4581731"/>
            <a:ext cx="2160240" cy="163932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满洲贵族组成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决定军国大事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223792" y="4581728"/>
            <a:ext cx="1833813" cy="161013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草拟谕旨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处理奏章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68008" y="4581728"/>
            <a:ext cx="1833813" cy="161013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跪受笔录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上传下达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570" y="100330"/>
            <a:ext cx="5522595" cy="865505"/>
            <a:chOff x="800" y="250"/>
            <a:chExt cx="7786" cy="1363"/>
          </a:xfrm>
        </p:grpSpPr>
        <p:pic>
          <p:nvPicPr>
            <p:cNvPr id="40" name="图片 39" descr="16086647-c5e1407600c86408e6c8a630e4c46567-3.jpg"/>
            <p:cNvPicPr>
              <a:picLocks noChangeAspect="1"/>
            </p:cNvPicPr>
            <p:nvPr/>
          </p:nvPicPr>
          <p:blipFill>
            <a:blip r:embed="rId12" cstate="print"/>
            <a:srcRect l="2426" t="41763" b="33594"/>
            <a:stretch>
              <a:fillRect/>
            </a:stretch>
          </p:blipFill>
          <p:spPr>
            <a:xfrm>
              <a:off x="800" y="250"/>
              <a:ext cx="7786" cy="136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903" y="520"/>
              <a:ext cx="55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一、君主集权登峰造极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67755" y="272415"/>
            <a:ext cx="471995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标志：雍正设立军机处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15" y="4355465"/>
            <a:ext cx="2508885" cy="2314575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8196808" y="3811991"/>
            <a:ext cx="2389280" cy="314875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19900" b="1" dirty="0">
                <a:solidFill>
                  <a:srgbClr val="FF0000"/>
                </a:solidFill>
              </a:rPr>
              <a:t>×</a:t>
            </a:r>
            <a:endParaRPr lang="zh-CN" altLang="en-US" sz="19900" b="1" dirty="0">
              <a:solidFill>
                <a:srgbClr val="FF0000"/>
              </a:solidFill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150620" y="3805555"/>
            <a:ext cx="2882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议政王大臣会议</a:t>
            </a:r>
          </a:p>
        </p:txBody>
      </p:sp>
      <p:sp>
        <p:nvSpPr>
          <p:cNvPr id="19" name="文本框 20"/>
          <p:cNvSpPr txBox="1">
            <a:spLocks noChangeArrowheads="1"/>
          </p:cNvSpPr>
          <p:nvPr/>
        </p:nvSpPr>
        <p:spPr bwMode="auto">
          <a:xfrm>
            <a:off x="8261350" y="3804285"/>
            <a:ext cx="34213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撤销议政王大臣会议</a:t>
            </a:r>
          </a:p>
        </p:txBody>
      </p:sp>
      <p:grpSp>
        <p:nvGrpSpPr>
          <p:cNvPr id="12" name="组合 41"/>
          <p:cNvGrpSpPr/>
          <p:nvPr/>
        </p:nvGrpSpPr>
        <p:grpSpPr bwMode="auto">
          <a:xfrm>
            <a:off x="1775431" y="1894792"/>
            <a:ext cx="8667779" cy="4000528"/>
            <a:chOff x="192045" y="2701649"/>
            <a:chExt cx="9501158" cy="4000405"/>
          </a:xfrm>
        </p:grpSpPr>
        <p:sp>
          <p:nvSpPr>
            <p:cNvPr id="47" name="右箭头 46"/>
            <p:cNvSpPr/>
            <p:nvPr/>
          </p:nvSpPr>
          <p:spPr>
            <a:xfrm>
              <a:off x="192046" y="2701649"/>
              <a:ext cx="9501157" cy="400040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49" name="文本框 25"/>
            <p:cNvSpPr txBox="1">
              <a:spLocks noChangeArrowheads="1"/>
            </p:cNvSpPr>
            <p:nvPr/>
          </p:nvSpPr>
          <p:spPr bwMode="auto">
            <a:xfrm>
              <a:off x="192045" y="3785256"/>
              <a:ext cx="8733746" cy="171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4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实质：君主专制的强化</a:t>
              </a:r>
              <a:endParaRPr lang="en-US" altLang="zh-CN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4800" i="1" u="sng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权力的集中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36" grpId="0" bldLvl="0" animBg="1"/>
      <p:bldP spid="37" grpId="0" bldLvl="0" animBg="1"/>
      <p:bldP spid="48" grpId="0" bldLvl="0" animBg="1"/>
      <p:bldP spid="45" grpId="0" bldLvl="0" animBg="1"/>
      <p:bldP spid="52" grpId="0" bldLvl="0" animBg="1"/>
      <p:bldP spid="53" grpId="0" bldLvl="0" animBg="1"/>
      <p:bldP spid="34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/>
          <p:nvPr/>
        </p:nvSpPr>
        <p:spPr>
          <a:xfrm>
            <a:off x="629172" y="1551961"/>
            <a:ext cx="10729519" cy="17887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eaLnBrk="0" hangingPunct="0">
              <a:lnSpc>
                <a:spcPct val="160000"/>
              </a:lnSpc>
              <a:spcBef>
                <a:spcPct val="0"/>
              </a:spcBef>
            </a:pPr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清代史学家赵翼在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檐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yán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曝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pù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杂记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卷一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军机处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中说：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“（军机大臣）只供传述缮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4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shàn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撰，而不能稍有赞画于其间也。”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60000"/>
              </a:lnSpc>
              <a:spcBef>
                <a:spcPct val="0"/>
              </a:spcBef>
            </a:pPr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394" y="3624044"/>
            <a:ext cx="10863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这句话的意思是说，军机大臣只是抄写皇帝的旨意，而不能把自己的意见夹杂进去。</a:t>
            </a:r>
          </a:p>
        </p:txBody>
      </p:sp>
      <p:sp>
        <p:nvSpPr>
          <p:cNvPr id="6" name="矩形 5"/>
          <p:cNvSpPr/>
          <p:nvPr/>
        </p:nvSpPr>
        <p:spPr>
          <a:xfrm>
            <a:off x="828172" y="671969"/>
            <a:ext cx="10872133" cy="87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60000"/>
              </a:lnSpc>
              <a:spcBef>
                <a:spcPct val="0"/>
              </a:spcBef>
            </a:pPr>
            <a:r>
              <a:rPr lang="zh-CN" altLang="en-US" sz="3200" dirty="0">
                <a:latin typeface="华文行楷" panose="02010800040101010101" charset="-122"/>
                <a:ea typeface="华文行楷" panose="02010800040101010101" charset="-122"/>
              </a:rPr>
              <a:t>军机处的作用：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740" y="4855845"/>
            <a:ext cx="10735310" cy="1568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军机处的设立使全国的军政大权完全集中于皇帝之手，皇帝独断朝政，具有至高无上的权威，一切都要服从皇帝的意志。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2870" y="71120"/>
            <a:ext cx="6511290" cy="865505"/>
            <a:chOff x="800" y="250"/>
            <a:chExt cx="7786" cy="1363"/>
          </a:xfrm>
        </p:grpSpPr>
        <p:pic>
          <p:nvPicPr>
            <p:cNvPr id="40" name="图片 39" descr="16086647-c5e1407600c86408e6c8a630e4c46567-3.jpg"/>
            <p:cNvPicPr>
              <a:picLocks noChangeAspect="1"/>
            </p:cNvPicPr>
            <p:nvPr/>
          </p:nvPicPr>
          <p:blipFill>
            <a:blip r:embed="rId2" cstate="print"/>
            <a:srcRect l="2426" t="41763" b="33594"/>
            <a:stretch>
              <a:fillRect/>
            </a:stretch>
          </p:blipFill>
          <p:spPr>
            <a:xfrm>
              <a:off x="800" y="250"/>
              <a:ext cx="7786" cy="136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842" y="424"/>
              <a:ext cx="651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</a:rPr>
                <a:t>一、君主集权登峰造极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16086647-c5e1407600c86408e6c8a630e4c46567-3.jpg"/>
          <p:cNvPicPr>
            <a:picLocks noChangeAspect="1"/>
          </p:cNvPicPr>
          <p:nvPr/>
        </p:nvPicPr>
        <p:blipFill>
          <a:blip r:embed="rId2" cstate="print"/>
          <a:srcRect l="2426" t="41763" b="33594"/>
          <a:stretch>
            <a:fillRect/>
          </a:stretch>
        </p:blipFill>
        <p:spPr>
          <a:xfrm>
            <a:off x="2357755" y="1693545"/>
            <a:ext cx="7430135" cy="10864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09670" y="1883410"/>
            <a:ext cx="47726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</a:rPr>
              <a:t>思想禁锢万马齐喑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19855" y="3469005"/>
            <a:ext cx="4352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en-US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、文字狱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9855" y="4782820"/>
            <a:ext cx="4352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None/>
            </a:pPr>
            <a:r>
              <a:rPr lang="en-US" altLang="zh-CN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6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、文化专制政策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79370" y="590550"/>
            <a:ext cx="6443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None/>
            </a:pPr>
            <a:r>
              <a:rPr lang="zh-CN" altLang="zh-CN" sz="4000" b="1" dirty="0">
                <a:solidFill>
                  <a:srgbClr val="3F3F40"/>
                </a:solidFill>
                <a:latin typeface="微软雅黑" panose="020B0503020204020204" charset="-122"/>
                <a:ea typeface="微软雅黑" panose="020B0503020204020204" charset="-122"/>
              </a:rPr>
              <a:t>第二篇章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diagram564_3*i*0"/>
  <p:tag name="KSO_WM_TEMPLATE_CATEGORY" val="diagram"/>
  <p:tag name="KSO_WM_TEMPLATE_INDEX" val="564"/>
  <p:tag name="KSO_WM_TAG_VERSION" val="1.0"/>
  <p:tag name="KSO_WM_UNIT_INDEX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8"/>
  <p:tag name="KSO_WM_UNIT_ID" val="258*n_i*1_18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5"/>
  <p:tag name="KSO_WM_UNIT_ID" val="258*n_i*1_15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6"/>
  <p:tag name="KSO_WM_UNIT_ID" val="258*n_i*1_16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4"/>
  <p:tag name="KSO_WM_UNIT_ID" val="258*n_i*1_14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2"/>
  <p:tag name="KSO_WM_UNIT_ID" val="258*n_i*1_12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3"/>
  <p:tag name="KSO_WM_UNIT_ID" val="258*n_i*1_13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0"/>
  <p:tag name="KSO_WM_UNIT_ID" val="258*n_i*1_10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1"/>
  <p:tag name="KSO_WM_UNIT_ID" val="258*n_i*1_11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9"/>
  <p:tag name="KSO_WM_UNIT_ID" val="258*n_i*1_9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7"/>
  <p:tag name="KSO_WM_UNIT_ID" val="258*n_i*1_7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h_f"/>
  <p:tag name="KSO_WM_UNIT_INDEX" val="1_2_1"/>
  <p:tag name="KSO_WM_UNIT_ID" val="258*n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CONSECTETUR ADIPISICING ELIT"/>
  <p:tag name="KSO_WM_BEAUTIFY_FLAG" val="#wm#"/>
  <p:tag name="KSO_WM_DIAGRAM_GROUP_CODE" val="n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8"/>
  <p:tag name="KSO_WM_UNIT_ID" val="258*n_i*1_8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5"/>
  <p:tag name="KSO_WM_UNIT_ID" val="258*n_i*1_5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6"/>
  <p:tag name="KSO_WM_UNIT_ID" val="258*n_i*1_6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h_f"/>
  <p:tag name="KSO_WM_UNIT_INDEX" val="1_1_1"/>
  <p:tag name="KSO_WM_UNIT_ID" val="258*n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LOREM IPSUM DOLOR SIT AMET"/>
  <p:tag name="KSO_WM_BEAUTIFY_FLAG" val="#wm#"/>
  <p:tag name="KSO_WM_DIAGRAM_GROUP_CODE" val="n1-1"/>
  <p:tag name="KSO_WM_TAG_VERSION" val="1.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"/>
  <p:tag name="KSO_WM_UNIT_ID" val="258*n_i*1_1"/>
  <p:tag name="KSO_WM_UNIT_CLEAR" val="1"/>
  <p:tag name="KSO_WM_UNIT_LAYERLEVEL" val="1_1"/>
  <p:tag name="KSO_WM_BEAUTIFY_FLAG" val="#wm#"/>
  <p:tag name="KSO_WM_DIAGRAM_GROUP_CODE" val="n1-1"/>
  <p:tag name="KSO_WM_TAG_VERSION" val="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2"/>
  <p:tag name="KSO_WM_UNIT_ID" val="258*n_i*1_2"/>
  <p:tag name="KSO_WM_UNIT_CLEAR" val="1"/>
  <p:tag name="KSO_WM_UNIT_LAYERLEVEL" val="1_1"/>
  <p:tag name="KSO_WM_BEAUTIFY_FLAG" val="#wm#"/>
  <p:tag name="KSO_WM_DIAGRAM_GROUP_CODE" val="n1-1"/>
  <p:tag name="KSO_WM_TAG_VERSION" val="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3"/>
  <p:tag name="KSO_WM_UNIT_ID" val="258*n_i*1_3"/>
  <p:tag name="KSO_WM_UNIT_CLEAR" val="1"/>
  <p:tag name="KSO_WM_UNIT_LAYERLEVEL" val="1_1"/>
  <p:tag name="KSO_WM_BEAUTIFY_FLAG" val="#wm#"/>
  <p:tag name="KSO_WM_DIAGRAM_GROUP_CODE" val="n1-1"/>
  <p:tag name="KSO_WM_TAG_VERSION" val="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4"/>
  <p:tag name="KSO_WM_UNIT_ID" val="258*n_i*1_4"/>
  <p:tag name="KSO_WM_UNIT_CLEAR" val="1"/>
  <p:tag name="KSO_WM_UNIT_LAYERLEVEL" val="1_1"/>
  <p:tag name="KSO_WM_BEAUTIFY_FLAG" val="#wm#"/>
  <p:tag name="KSO_WM_DIAGRAM_GROUP_CODE" val="n1-1"/>
  <p:tag name="KSO_WM_TAG_VERSION" val="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62172284"/>
  <p:tag name="KSO_WM_UNIT_PLACING_PICTURE_USER_VIEWPORT" val="{&quot;height&quot;:3370,&quot;width&quot;:14010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66b4fd-4cc1-4a2c-8954-af9163cc86a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diagram564_3*i*13"/>
  <p:tag name="KSO_WM_TEMPLATE_CATEGORY" val="diagram"/>
  <p:tag name="KSO_WM_TEMPLATE_INDEX" val="564"/>
  <p:tag name="KSO_WM_TAG_VERSION" val="1.0"/>
  <p:tag name="KSO_WM_UNIT_INDEX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062"/>
  <p:tag name="KSO_WM_TAG_VERSION" val="1.0"/>
  <p:tag name="KSO_WM_SLIDE_ID" val="basetag20164062_32"/>
  <p:tag name="KSO_WM_SLIDE_INDEX" val="32"/>
  <p:tag name="KSO_WM_SLIDE_ITEM_CNT" val="0"/>
  <p:tag name="KSO_WM_SLIDE_TYPE" val="text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062"/>
  <p:tag name="KSO_WM_TAG_VERSION" val="1.0"/>
  <p:tag name="KSO_WM_SLIDE_ID" val="basetag20164062_20"/>
  <p:tag name="KSO_WM_SLIDE_INDEX" val="20"/>
  <p:tag name="KSO_WM_SLIDE_ITEM_CNT" val="0"/>
  <p:tag name="KSO_WM_SLIDE_TYPE" val="contents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h_f"/>
  <p:tag name="KSO_WM_UNIT_INDEX" val="1_2_2"/>
  <p:tag name="KSO_WM_UNIT_ID" val="258*n_h_f*1_2_2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CONSECTETUR ADIPISICING ELIT"/>
  <p:tag name="KSO_WM_BEAUTIFY_FLAG" val="#wm#"/>
  <p:tag name="KSO_WM_DIAGRAM_GROUP_CODE" val="n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diagram564_3*i*25"/>
  <p:tag name="KSO_WM_TEMPLATE_CATEGORY" val="diagram"/>
  <p:tag name="KSO_WM_TEMPLATE_INDEX" val="564"/>
  <p:tag name="KSO_WM_TAG_VERSION" val="1.0"/>
  <p:tag name="KSO_WM_UNIT_INDEX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h_f"/>
  <p:tag name="KSO_WM_UNIT_INDEX" val="1_2_3"/>
  <p:tag name="KSO_WM_UNIT_ID" val="258*n_h_f*1_2_3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CONSECTETUR ADIPISICING ELIT"/>
  <p:tag name="KSO_WM_BEAUTIFY_FLAG" val="#wm#"/>
  <p:tag name="KSO_WM_DIAGRAM_GROUP_CODE" val="n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diagram564_3*i*37"/>
  <p:tag name="KSO_WM_TEMPLATE_CATEGORY" val="diagram"/>
  <p:tag name="KSO_WM_TEMPLATE_INDEX" val="564"/>
  <p:tag name="KSO_WM_TAG_VERSION" val="1.0"/>
  <p:tag name="KSO_WM_UNIT_INDEX" val="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9"/>
  <p:tag name="KSO_WM_UNIT_ID" val="258*n_i*1_19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564"/>
  <p:tag name="KSO_WM_UNIT_TYPE" val="n_i"/>
  <p:tag name="KSO_WM_UNIT_INDEX" val="1_17"/>
  <p:tag name="KSO_WM_UNIT_ID" val="258*n_i*1_17"/>
  <p:tag name="KSO_WM_UNIT_CLEAR" val="1"/>
  <p:tag name="KSO_WM_UNIT_LAYERLEVEL" val="1_1"/>
  <p:tag name="KSO_WM_BEAUTIFY_FLAG" val="#wm#"/>
  <p:tag name="KSO_WM_DIAGRAM_GROUP_CODE" val="n1-1"/>
  <p:tag name="KSO_WM_TAG_VERSION" val="1.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fontAlgn="auto">
          <a:lnSpc>
            <a:spcPct val="150000"/>
          </a:lnSpc>
          <a:buNone/>
          <a:defRPr lang="en-US" altLang="zh-CN" sz="2000" dirty="0">
            <a:solidFill>
              <a:srgbClr val="3F3F40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2157</Words>
  <Application>Microsoft Office PowerPoint</Application>
  <PresentationFormat>宽屏</PresentationFormat>
  <Paragraphs>218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方正姚体</vt:lpstr>
      <vt:lpstr>黑体</vt:lpstr>
      <vt:lpstr>华文行楷</vt:lpstr>
      <vt:lpstr>华文新魏</vt:lpstr>
      <vt:lpstr>华文中宋</vt:lpstr>
      <vt:lpstr>楷体</vt:lpstr>
      <vt:lpstr>李旭科毛笔行书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三年清知府，十万雪花银</vt:lpstr>
      <vt:lpstr>PowerPoint 演示文稿</vt:lpstr>
      <vt:lpstr>闭关锁国政策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132</cp:revision>
  <dcterms:created xsi:type="dcterms:W3CDTF">2018-06-25T13:20:00Z</dcterms:created>
  <dcterms:modified xsi:type="dcterms:W3CDTF">2020-05-15T09:05:01Z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